
<file path=[Content_Types].xml><?xml version="1.0" encoding="utf-8"?>
<Types xmlns="http://schemas.openxmlformats.org/package/2006/content-types">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23"/>
  </p:notesMasterIdLst>
  <p:handoutMasterIdLst>
    <p:handoutMasterId r:id="rId24"/>
  </p:handoutMasterIdLst>
  <p:sldIdLst>
    <p:sldId id="256" r:id="rId5"/>
    <p:sldId id="258" r:id="rId6"/>
    <p:sldId id="265" r:id="rId7"/>
    <p:sldId id="268" r:id="rId8"/>
    <p:sldId id="272" r:id="rId9"/>
    <p:sldId id="266" r:id="rId10"/>
    <p:sldId id="264" r:id="rId11"/>
    <p:sldId id="273" r:id="rId12"/>
    <p:sldId id="274" r:id="rId13"/>
    <p:sldId id="275" r:id="rId14"/>
    <p:sldId id="278" r:id="rId15"/>
    <p:sldId id="276" r:id="rId16"/>
    <p:sldId id="261" r:id="rId17"/>
    <p:sldId id="277" r:id="rId18"/>
    <p:sldId id="260" r:id="rId19"/>
    <p:sldId id="279" r:id="rId20"/>
    <p:sldId id="281" r:id="rId21"/>
    <p:sldId id="282"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98989"/>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0704" autoAdjust="0"/>
  </p:normalViewPr>
  <p:slideViewPr>
    <p:cSldViewPr snapToGrid="0">
      <p:cViewPr varScale="1">
        <p:scale>
          <a:sx n="77" d="100"/>
          <a:sy n="77" d="100"/>
        </p:scale>
        <p:origin x="912" y="58"/>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E7F456E-01A6-4013-ACA5-F5492591A24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484983A3-9B9B-4D61-97C9-B9E239A3159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56F32FC-4BD9-442A-A8C6-51598C909FE3}" type="datetimeFigureOut">
              <a:rPr lang="en-US" smtClean="0"/>
              <a:t>5/8/2022</a:t>
            </a:fld>
            <a:endParaRPr lang="en-US" dirty="0"/>
          </a:p>
        </p:txBody>
      </p:sp>
      <p:sp>
        <p:nvSpPr>
          <p:cNvPr id="4" name="Footer Placeholder 3">
            <a:extLst>
              <a:ext uri="{FF2B5EF4-FFF2-40B4-BE49-F238E27FC236}">
                <a16:creationId xmlns:a16="http://schemas.microsoft.com/office/drawing/2014/main" id="{5EEABE74-7A97-4D17-8390-42ADD25C33C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B42C1DBD-1052-425E-BF3C-983304BED5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8EEFA9E-C190-4F5C-8394-BD5F1CD55C02}" type="slidenum">
              <a:rPr lang="en-US" smtClean="0"/>
              <a:t>‹#›</a:t>
            </a:fld>
            <a:endParaRPr lang="en-US" dirty="0"/>
          </a:p>
        </p:txBody>
      </p:sp>
    </p:spTree>
    <p:extLst>
      <p:ext uri="{BB962C8B-B14F-4D97-AF65-F5344CB8AC3E}">
        <p14:creationId xmlns:p14="http://schemas.microsoft.com/office/powerpoint/2010/main" val="232480191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6371FA-A98D-41E8-93F4-09945841298A}" type="datetimeFigureOut">
              <a:rPr lang="en-US" smtClean="0"/>
              <a:t>5/8/2022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289C57-55D7-40A4-A101-E74FAC7A092B}" type="slidenum">
              <a:rPr lang="en-US" smtClean="0"/>
              <a:t>‹#›</a:t>
            </a:fld>
            <a:endParaRPr lang="en-US" dirty="0"/>
          </a:p>
        </p:txBody>
      </p:sp>
    </p:spTree>
    <p:extLst>
      <p:ext uri="{BB962C8B-B14F-4D97-AF65-F5344CB8AC3E}">
        <p14:creationId xmlns:p14="http://schemas.microsoft.com/office/powerpoint/2010/main" val="28399023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Read title and name</a:t>
            </a:r>
          </a:p>
        </p:txBody>
      </p:sp>
      <p:sp>
        <p:nvSpPr>
          <p:cNvPr id="4" name="Slide Number Placeholder 3"/>
          <p:cNvSpPr>
            <a:spLocks noGrp="1"/>
          </p:cNvSpPr>
          <p:nvPr>
            <p:ph type="sldNum" sz="quarter" idx="5"/>
          </p:nvPr>
        </p:nvSpPr>
        <p:spPr/>
        <p:txBody>
          <a:bodyPr/>
          <a:lstStyle/>
          <a:p>
            <a:fld id="{22289C57-55D7-40A4-A101-E74FAC7A092B}" type="slidenum">
              <a:rPr lang="en-US" smtClean="0"/>
              <a:t>1</a:t>
            </a:fld>
            <a:endParaRPr lang="en-US" dirty="0"/>
          </a:p>
        </p:txBody>
      </p:sp>
    </p:spTree>
    <p:extLst>
      <p:ext uri="{BB962C8B-B14F-4D97-AF65-F5344CB8AC3E}">
        <p14:creationId xmlns:p14="http://schemas.microsoft.com/office/powerpoint/2010/main" val="14267481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Comparison of models, best performance for author all not very high</a:t>
            </a:r>
          </a:p>
          <a:p>
            <a:r>
              <a:rPr lang="en-US" dirty="0"/>
              <a:t>Important to note the amount of possible categories in prediction class</a:t>
            </a:r>
          </a:p>
        </p:txBody>
      </p:sp>
      <p:sp>
        <p:nvSpPr>
          <p:cNvPr id="4" name="Slide Number Placeholder 3"/>
          <p:cNvSpPr>
            <a:spLocks noGrp="1"/>
          </p:cNvSpPr>
          <p:nvPr>
            <p:ph type="sldNum" sz="quarter" idx="5"/>
          </p:nvPr>
        </p:nvSpPr>
        <p:spPr/>
        <p:txBody>
          <a:bodyPr/>
          <a:lstStyle/>
          <a:p>
            <a:fld id="{22289C57-55D7-40A4-A101-E74FAC7A092B}" type="slidenum">
              <a:rPr lang="en-US" smtClean="0"/>
              <a:t>10</a:t>
            </a:fld>
            <a:endParaRPr lang="en-US" dirty="0"/>
          </a:p>
        </p:txBody>
      </p:sp>
    </p:spTree>
    <p:extLst>
      <p:ext uri="{BB962C8B-B14F-4D97-AF65-F5344CB8AC3E}">
        <p14:creationId xmlns:p14="http://schemas.microsoft.com/office/powerpoint/2010/main" val="31857483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Explain accuracy with best at epoch and score 15: 0.44666666666666666</a:t>
            </a:r>
          </a:p>
        </p:txBody>
      </p:sp>
      <p:sp>
        <p:nvSpPr>
          <p:cNvPr id="4" name="Slide Number Placeholder 3"/>
          <p:cNvSpPr>
            <a:spLocks noGrp="1"/>
          </p:cNvSpPr>
          <p:nvPr>
            <p:ph type="sldNum" sz="quarter" idx="5"/>
          </p:nvPr>
        </p:nvSpPr>
        <p:spPr/>
        <p:txBody>
          <a:bodyPr/>
          <a:lstStyle/>
          <a:p>
            <a:fld id="{22289C57-55D7-40A4-A101-E74FAC7A092B}" type="slidenum">
              <a:rPr lang="en-US" smtClean="0"/>
              <a:t>11</a:t>
            </a:fld>
            <a:endParaRPr lang="en-US" dirty="0"/>
          </a:p>
        </p:txBody>
      </p:sp>
    </p:spTree>
    <p:extLst>
      <p:ext uri="{BB962C8B-B14F-4D97-AF65-F5344CB8AC3E}">
        <p14:creationId xmlns:p14="http://schemas.microsoft.com/office/powerpoint/2010/main" val="42629385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Explain accuracy with best at epoch and score 25: 0.4845, </a:t>
            </a:r>
          </a:p>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12</a:t>
            </a:fld>
            <a:endParaRPr lang="en-US" dirty="0"/>
          </a:p>
        </p:txBody>
      </p:sp>
    </p:spTree>
    <p:extLst>
      <p:ext uri="{BB962C8B-B14F-4D97-AF65-F5344CB8AC3E}">
        <p14:creationId xmlns:p14="http://schemas.microsoft.com/office/powerpoint/2010/main" val="23718785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Explain accuracy with best at epoch and score 20: 0.5108333333333334</a:t>
            </a:r>
          </a:p>
        </p:txBody>
      </p:sp>
      <p:sp>
        <p:nvSpPr>
          <p:cNvPr id="4" name="Slide Number Placeholder 3"/>
          <p:cNvSpPr>
            <a:spLocks noGrp="1"/>
          </p:cNvSpPr>
          <p:nvPr>
            <p:ph type="sldNum" sz="quarter" idx="5"/>
          </p:nvPr>
        </p:nvSpPr>
        <p:spPr/>
        <p:txBody>
          <a:bodyPr/>
          <a:lstStyle/>
          <a:p>
            <a:fld id="{22289C57-55D7-40A4-A101-E74FAC7A092B}" type="slidenum">
              <a:rPr lang="en-US" smtClean="0"/>
              <a:t>13</a:t>
            </a:fld>
            <a:endParaRPr lang="en-US" dirty="0"/>
          </a:p>
        </p:txBody>
      </p:sp>
    </p:spTree>
    <p:extLst>
      <p:ext uri="{BB962C8B-B14F-4D97-AF65-F5344CB8AC3E}">
        <p14:creationId xmlns:p14="http://schemas.microsoft.com/office/powerpoint/2010/main" val="35462851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Comparison of models, best performance for author all not very high</a:t>
            </a:r>
          </a:p>
          <a:p>
            <a:r>
              <a:rPr lang="en-US" dirty="0"/>
              <a:t>Important to note the amount of possible categories in prediction class</a:t>
            </a:r>
          </a:p>
          <a:p>
            <a:r>
              <a:rPr lang="en-US" dirty="0"/>
              <a:t>Note improved performance across all models for more words</a:t>
            </a:r>
          </a:p>
        </p:txBody>
      </p:sp>
      <p:sp>
        <p:nvSpPr>
          <p:cNvPr id="4" name="Slide Number Placeholder 3"/>
          <p:cNvSpPr>
            <a:spLocks noGrp="1"/>
          </p:cNvSpPr>
          <p:nvPr>
            <p:ph type="sldNum" sz="quarter" idx="5"/>
          </p:nvPr>
        </p:nvSpPr>
        <p:spPr/>
        <p:txBody>
          <a:bodyPr/>
          <a:lstStyle/>
          <a:p>
            <a:fld id="{22289C57-55D7-40A4-A101-E74FAC7A092B}" type="slidenum">
              <a:rPr lang="en-US" smtClean="0"/>
              <a:t>14</a:t>
            </a:fld>
            <a:endParaRPr lang="en-US" dirty="0"/>
          </a:p>
        </p:txBody>
      </p:sp>
    </p:spTree>
    <p:extLst>
      <p:ext uri="{BB962C8B-B14F-4D97-AF65-F5344CB8AC3E}">
        <p14:creationId xmlns:p14="http://schemas.microsoft.com/office/powerpoint/2010/main" val="28152274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the results for the selected epochs on the test data set</a:t>
            </a:r>
          </a:p>
          <a:p>
            <a:r>
              <a:rPr lang="en-US" dirty="0"/>
              <a:t>Interesting that the model with lower performance outperforms other models</a:t>
            </a:r>
          </a:p>
        </p:txBody>
      </p:sp>
      <p:sp>
        <p:nvSpPr>
          <p:cNvPr id="4" name="Slide Number Placeholder 3"/>
          <p:cNvSpPr>
            <a:spLocks noGrp="1"/>
          </p:cNvSpPr>
          <p:nvPr>
            <p:ph type="sldNum" sz="quarter" idx="5"/>
          </p:nvPr>
        </p:nvSpPr>
        <p:spPr/>
        <p:txBody>
          <a:bodyPr/>
          <a:lstStyle/>
          <a:p>
            <a:fld id="{22289C57-55D7-40A4-A101-E74FAC7A092B}" type="slidenum">
              <a:rPr lang="en-US" smtClean="0"/>
              <a:t>15</a:t>
            </a:fld>
            <a:endParaRPr lang="en-US" dirty="0"/>
          </a:p>
        </p:txBody>
      </p:sp>
    </p:spTree>
    <p:extLst>
      <p:ext uri="{BB962C8B-B14F-4D97-AF65-F5344CB8AC3E}">
        <p14:creationId xmlns:p14="http://schemas.microsoft.com/office/powerpoint/2010/main" val="20554214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future study more testing needed to determine optimal sample size depends on book size</a:t>
            </a:r>
          </a:p>
          <a:p>
            <a:r>
              <a:rPr lang="en-US" dirty="0"/>
              <a:t>Find </a:t>
            </a:r>
            <a:r>
              <a:rPr lang="en-US" dirty="0" err="1"/>
              <a:t>lables</a:t>
            </a:r>
            <a:r>
              <a:rPr lang="en-US" dirty="0"/>
              <a:t> available for categorizing data</a:t>
            </a:r>
          </a:p>
          <a:p>
            <a:r>
              <a:rPr lang="en-US" dirty="0"/>
              <a:t>Create categories or find similarities based on user </a:t>
            </a:r>
            <a:r>
              <a:rPr lang="en-US" dirty="0" err="1"/>
              <a:t>preforance</a:t>
            </a:r>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16</a:t>
            </a:fld>
            <a:endParaRPr lang="en-US" dirty="0"/>
          </a:p>
        </p:txBody>
      </p:sp>
    </p:spTree>
    <p:extLst>
      <p:ext uri="{BB962C8B-B14F-4D97-AF65-F5344CB8AC3E}">
        <p14:creationId xmlns:p14="http://schemas.microsoft.com/office/powerpoint/2010/main" val="26076279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Point of project categorize books</a:t>
            </a:r>
          </a:p>
          <a:p>
            <a:r>
              <a:rPr lang="en-US" dirty="0"/>
              <a:t>This project limited to name and author</a:t>
            </a:r>
          </a:p>
        </p:txBody>
      </p:sp>
      <p:sp>
        <p:nvSpPr>
          <p:cNvPr id="4" name="Slide Number Placeholder 3"/>
          <p:cNvSpPr>
            <a:spLocks noGrp="1"/>
          </p:cNvSpPr>
          <p:nvPr>
            <p:ph type="sldNum" sz="quarter" idx="5"/>
          </p:nvPr>
        </p:nvSpPr>
        <p:spPr/>
        <p:txBody>
          <a:bodyPr/>
          <a:lstStyle/>
          <a:p>
            <a:fld id="{22289C57-55D7-40A4-A101-E74FAC7A092B}" type="slidenum">
              <a:rPr lang="en-US" smtClean="0"/>
              <a:t>2</a:t>
            </a:fld>
            <a:endParaRPr lang="en-US" dirty="0"/>
          </a:p>
        </p:txBody>
      </p:sp>
    </p:spTree>
    <p:extLst>
      <p:ext uri="{BB962C8B-B14F-4D97-AF65-F5344CB8AC3E}">
        <p14:creationId xmlns:p14="http://schemas.microsoft.com/office/powerpoint/2010/main" val="1795844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Gutenberg project available text lacks labels for categorization</a:t>
            </a:r>
          </a:p>
          <a:p>
            <a:r>
              <a:rPr lang="en-US" dirty="0"/>
              <a:t>Names of columns explained</a:t>
            </a:r>
          </a:p>
        </p:txBody>
      </p:sp>
      <p:sp>
        <p:nvSpPr>
          <p:cNvPr id="4" name="Slide Number Placeholder 3"/>
          <p:cNvSpPr>
            <a:spLocks noGrp="1"/>
          </p:cNvSpPr>
          <p:nvPr>
            <p:ph type="sldNum" sz="quarter" idx="5"/>
          </p:nvPr>
        </p:nvSpPr>
        <p:spPr/>
        <p:txBody>
          <a:bodyPr/>
          <a:lstStyle/>
          <a:p>
            <a:fld id="{22289C57-55D7-40A4-A101-E74FAC7A092B}" type="slidenum">
              <a:rPr lang="en-US" smtClean="0"/>
              <a:t>3</a:t>
            </a:fld>
            <a:endParaRPr lang="en-US" dirty="0"/>
          </a:p>
        </p:txBody>
      </p:sp>
    </p:spTree>
    <p:extLst>
      <p:ext uri="{BB962C8B-B14F-4D97-AF65-F5344CB8AC3E}">
        <p14:creationId xmlns:p14="http://schemas.microsoft.com/office/powerpoint/2010/main" val="21715712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Most book names appear only once </a:t>
            </a:r>
          </a:p>
          <a:p>
            <a:r>
              <a:rPr lang="en-US" dirty="0"/>
              <a:t>Very limited twice only one 4 and one 6</a:t>
            </a:r>
          </a:p>
          <a:p>
            <a:r>
              <a:rPr lang="en-US" dirty="0"/>
              <a:t>This is good as the point is to predict the book multiple with same name causes ….</a:t>
            </a:r>
          </a:p>
        </p:txBody>
      </p:sp>
      <p:sp>
        <p:nvSpPr>
          <p:cNvPr id="4" name="Slide Number Placeholder 3"/>
          <p:cNvSpPr>
            <a:spLocks noGrp="1"/>
          </p:cNvSpPr>
          <p:nvPr>
            <p:ph type="sldNum" sz="quarter" idx="5"/>
          </p:nvPr>
        </p:nvSpPr>
        <p:spPr/>
        <p:txBody>
          <a:bodyPr/>
          <a:lstStyle/>
          <a:p>
            <a:fld id="{22289C57-55D7-40A4-A101-E74FAC7A092B}" type="slidenum">
              <a:rPr lang="en-US" smtClean="0"/>
              <a:t>4</a:t>
            </a:fld>
            <a:endParaRPr lang="en-US" dirty="0"/>
          </a:p>
        </p:txBody>
      </p:sp>
    </p:spTree>
    <p:extLst>
      <p:ext uri="{BB962C8B-B14F-4D97-AF65-F5344CB8AC3E}">
        <p14:creationId xmlns:p14="http://schemas.microsoft.com/office/powerpoint/2010/main" val="30087903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Authors mostly appear only once.</a:t>
            </a:r>
          </a:p>
          <a:p>
            <a:r>
              <a:rPr lang="en-US" dirty="0"/>
              <a:t>But there are some appearing multiple times</a:t>
            </a:r>
          </a:p>
          <a:p>
            <a:r>
              <a:rPr lang="en-US" dirty="0"/>
              <a:t>This helps see effectiveness across books</a:t>
            </a:r>
          </a:p>
        </p:txBody>
      </p:sp>
      <p:sp>
        <p:nvSpPr>
          <p:cNvPr id="4" name="Slide Number Placeholder 3"/>
          <p:cNvSpPr>
            <a:spLocks noGrp="1"/>
          </p:cNvSpPr>
          <p:nvPr>
            <p:ph type="sldNum" sz="quarter" idx="5"/>
          </p:nvPr>
        </p:nvSpPr>
        <p:spPr/>
        <p:txBody>
          <a:bodyPr/>
          <a:lstStyle/>
          <a:p>
            <a:fld id="{22289C57-55D7-40A4-A101-E74FAC7A092B}" type="slidenum">
              <a:rPr lang="en-US" smtClean="0"/>
              <a:t>5</a:t>
            </a:fld>
            <a:endParaRPr lang="en-US" dirty="0"/>
          </a:p>
        </p:txBody>
      </p:sp>
    </p:spTree>
    <p:extLst>
      <p:ext uri="{BB962C8B-B14F-4D97-AF65-F5344CB8AC3E}">
        <p14:creationId xmlns:p14="http://schemas.microsoft.com/office/powerpoint/2010/main" val="11620558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steps taken</a:t>
            </a:r>
          </a:p>
        </p:txBody>
      </p:sp>
      <p:sp>
        <p:nvSpPr>
          <p:cNvPr id="4" name="Slide Number Placeholder 3"/>
          <p:cNvSpPr>
            <a:spLocks noGrp="1"/>
          </p:cNvSpPr>
          <p:nvPr>
            <p:ph type="sldNum" sz="quarter" idx="5"/>
          </p:nvPr>
        </p:nvSpPr>
        <p:spPr/>
        <p:txBody>
          <a:bodyPr/>
          <a:lstStyle/>
          <a:p>
            <a:fld id="{22289C57-55D7-40A4-A101-E74FAC7A092B}" type="slidenum">
              <a:rPr lang="en-US" smtClean="0"/>
              <a:t>6</a:t>
            </a:fld>
            <a:endParaRPr lang="en-US" dirty="0"/>
          </a:p>
        </p:txBody>
      </p:sp>
    </p:spTree>
    <p:extLst>
      <p:ext uri="{BB962C8B-B14F-4D97-AF65-F5344CB8AC3E}">
        <p14:creationId xmlns:p14="http://schemas.microsoft.com/office/powerpoint/2010/main" val="26176220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accuracy with best at epoch and score35: 0.3728530932132733</a:t>
            </a:r>
          </a:p>
        </p:txBody>
      </p:sp>
      <p:sp>
        <p:nvSpPr>
          <p:cNvPr id="4" name="Slide Number Placeholder 3"/>
          <p:cNvSpPr>
            <a:spLocks noGrp="1"/>
          </p:cNvSpPr>
          <p:nvPr>
            <p:ph type="sldNum" sz="quarter" idx="5"/>
          </p:nvPr>
        </p:nvSpPr>
        <p:spPr/>
        <p:txBody>
          <a:bodyPr/>
          <a:lstStyle/>
          <a:p>
            <a:fld id="{22289C57-55D7-40A4-A101-E74FAC7A092B}" type="slidenum">
              <a:rPr lang="en-US" smtClean="0"/>
              <a:t>7</a:t>
            </a:fld>
            <a:endParaRPr lang="en-US" dirty="0"/>
          </a:p>
        </p:txBody>
      </p:sp>
    </p:spTree>
    <p:extLst>
      <p:ext uri="{BB962C8B-B14F-4D97-AF65-F5344CB8AC3E}">
        <p14:creationId xmlns:p14="http://schemas.microsoft.com/office/powerpoint/2010/main" val="9097110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Explain accuracy with best at epoch and score 25: 0.4432216108054027</a:t>
            </a:r>
          </a:p>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8</a:t>
            </a:fld>
            <a:endParaRPr lang="en-US" dirty="0"/>
          </a:p>
        </p:txBody>
      </p:sp>
    </p:spTree>
    <p:extLst>
      <p:ext uri="{BB962C8B-B14F-4D97-AF65-F5344CB8AC3E}">
        <p14:creationId xmlns:p14="http://schemas.microsoft.com/office/powerpoint/2010/main" val="18185436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Explain accuracy with best at epoch and score 20: 0.40286810071702517</a:t>
            </a:r>
          </a:p>
        </p:txBody>
      </p:sp>
      <p:sp>
        <p:nvSpPr>
          <p:cNvPr id="4" name="Slide Number Placeholder 3"/>
          <p:cNvSpPr>
            <a:spLocks noGrp="1"/>
          </p:cNvSpPr>
          <p:nvPr>
            <p:ph type="sldNum" sz="quarter" idx="5"/>
          </p:nvPr>
        </p:nvSpPr>
        <p:spPr/>
        <p:txBody>
          <a:bodyPr/>
          <a:lstStyle/>
          <a:p>
            <a:fld id="{22289C57-55D7-40A4-A101-E74FAC7A092B}" type="slidenum">
              <a:rPr lang="en-US" smtClean="0"/>
              <a:t>9</a:t>
            </a:fld>
            <a:endParaRPr lang="en-US" dirty="0"/>
          </a:p>
        </p:txBody>
      </p:sp>
    </p:spTree>
    <p:extLst>
      <p:ext uri="{BB962C8B-B14F-4D97-AF65-F5344CB8AC3E}">
        <p14:creationId xmlns:p14="http://schemas.microsoft.com/office/powerpoint/2010/main" val="195244452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 Id="rId5" Type="http://schemas.openxmlformats.org/officeDocument/2006/relationships/image" Target="../media/image12.svg"/><Relationship Id="rId4" Type="http://schemas.openxmlformats.org/officeDocument/2006/relationships/image" Target="../media/image11.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416040" y="4434840"/>
            <a:ext cx="4941771" cy="1122202"/>
          </a:xfrm>
        </p:spPr>
        <p:txBody>
          <a:bodyPr anchor="b">
            <a:noAutofit/>
          </a:bodyPr>
          <a:lstStyle>
            <a:lvl1pPr algn="l">
              <a:defRPr sz="3600" spc="150" baseline="0"/>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6416041" y="5586890"/>
            <a:ext cx="4941770" cy="396660"/>
          </a:xfrm>
        </p:spPr>
        <p:txBody>
          <a:bodyPr>
            <a:normAutofit/>
          </a:bodyPr>
          <a:lstStyle>
            <a:lvl1pPr marL="0" indent="0" algn="l">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pic>
        <p:nvPicPr>
          <p:cNvPr id="8" name="Graphic 7">
            <a:extLst>
              <a:ext uri="{FF2B5EF4-FFF2-40B4-BE49-F238E27FC236}">
                <a16:creationId xmlns:a16="http://schemas.microsoft.com/office/drawing/2014/main" id="{A04F1E16-9A84-4D0E-9706-79C396AF6AE6}"/>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9358" t="23650" b="-1"/>
          <a:stretch/>
        </p:blipFill>
        <p:spPr>
          <a:xfrm>
            <a:off x="0" y="0"/>
            <a:ext cx="9488312" cy="5054323"/>
          </a:xfrm>
          <a:prstGeom prst="rect">
            <a:avLst/>
          </a:prstGeom>
        </p:spPr>
      </p:pic>
    </p:spTree>
    <p:extLst>
      <p:ext uri="{BB962C8B-B14F-4D97-AF65-F5344CB8AC3E}">
        <p14:creationId xmlns:p14="http://schemas.microsoft.com/office/powerpoint/2010/main" val="17768265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mart Art">
    <p:bg>
      <p:bgRef idx="1001">
        <a:schemeClr val="bg1"/>
      </p:bgRef>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E786F69D-D4FA-4075-A7EC-8D31A184F630}"/>
              </a:ext>
              <a:ext uri="{C183D7F6-B498-43B3-948B-1728B52AA6E4}">
                <adec:decorative xmlns:adec="http://schemas.microsoft.com/office/drawing/2017/decorative" val="1"/>
              </a:ext>
            </a:extLst>
          </p:cNvPr>
          <p:cNvGrpSpPr/>
          <p:nvPr userDrawn="1"/>
        </p:nvGrpSpPr>
        <p:grpSpPr>
          <a:xfrm>
            <a:off x="0" y="0"/>
            <a:ext cx="2590800" cy="1027906"/>
            <a:chOff x="0" y="0"/>
            <a:chExt cx="2590800" cy="1027906"/>
          </a:xfrm>
        </p:grpSpPr>
        <p:cxnSp>
          <p:nvCxnSpPr>
            <p:cNvPr id="10" name="Straight Connector 9">
              <a:extLst>
                <a:ext uri="{FF2B5EF4-FFF2-40B4-BE49-F238E27FC236}">
                  <a16:creationId xmlns:a16="http://schemas.microsoft.com/office/drawing/2014/main" id="{66988B2D-0240-4256-8268-4B9FF1E72363}"/>
                </a:ext>
              </a:extLst>
            </p:cNvPr>
            <p:cNvCxnSpPr>
              <a:cxnSpLocks/>
            </p:cNvCxnSpPr>
            <p:nvPr userDrawn="1"/>
          </p:nvCxnSpPr>
          <p:spPr>
            <a:xfrm flipV="1">
              <a:off x="0" y="0"/>
              <a:ext cx="259080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8EEAAE1-3D04-41C3-B2D2-B3BEF34C3B27}"/>
                </a:ext>
              </a:extLst>
            </p:cNvPr>
            <p:cNvCxnSpPr>
              <a:cxnSpLocks/>
            </p:cNvCxnSpPr>
            <p:nvPr userDrawn="1"/>
          </p:nvCxnSpPr>
          <p:spPr>
            <a:xfrm flipH="1">
              <a:off x="0" y="0"/>
              <a:ext cx="704850" cy="10279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7" name="SmartArt Placeholder 6">
            <a:extLst>
              <a:ext uri="{FF2B5EF4-FFF2-40B4-BE49-F238E27FC236}">
                <a16:creationId xmlns:a16="http://schemas.microsoft.com/office/drawing/2014/main" id="{156CA116-0F6E-4EE9-B34F-03BA07161A7A}"/>
              </a:ext>
            </a:extLst>
          </p:cNvPr>
          <p:cNvSpPr>
            <a:spLocks noGrp="1"/>
          </p:cNvSpPr>
          <p:nvPr>
            <p:ph type="dgm" sz="quarter" idx="15"/>
          </p:nvPr>
        </p:nvSpPr>
        <p:spPr>
          <a:xfrm>
            <a:off x="838200" y="2111375"/>
            <a:ext cx="10515600" cy="3744913"/>
          </a:xfrm>
        </p:spPr>
        <p:txBody>
          <a:bodyPr/>
          <a:lstStyle/>
          <a:p>
            <a:r>
              <a:rPr lang="en-US"/>
              <a:t>Click icon to add SmartArt graphic</a:t>
            </a:r>
            <a:endParaRPr lang="en-US" dirty="0"/>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268311559"/>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12" name="Graphic 10">
            <a:extLst>
              <a:ext uri="{FF2B5EF4-FFF2-40B4-BE49-F238E27FC236}">
                <a16:creationId xmlns:a16="http://schemas.microsoft.com/office/drawing/2014/main" id="{9D2AF524-D4B4-4A3A-9CE4-EDAFE1D5A37B}"/>
              </a:ext>
              <a:ext uri="{C183D7F6-B498-43B3-948B-1728B52AA6E4}">
                <adec:decorative xmlns:adec="http://schemas.microsoft.com/office/drawing/2017/decorative" val="1"/>
              </a:ext>
            </a:extLst>
          </p:cNvPr>
          <p:cNvSpPr/>
          <p:nvPr/>
        </p:nvSpPr>
        <p:spPr>
          <a:xfrm>
            <a:off x="2113884" y="0"/>
            <a:ext cx="10078116" cy="6858000"/>
          </a:xfrm>
          <a:custGeom>
            <a:avLst/>
            <a:gdLst>
              <a:gd name="connsiteX0" fmla="*/ 3793236 w 10078116"/>
              <a:gd name="connsiteY0" fmla="*/ 6858000 h 6858000"/>
              <a:gd name="connsiteX1" fmla="*/ 0 w 10078116"/>
              <a:gd name="connsiteY1" fmla="*/ 0 h 6858000"/>
              <a:gd name="connsiteX2" fmla="*/ 10078116 w 10078116"/>
              <a:gd name="connsiteY2" fmla="*/ 0 h 6858000"/>
              <a:gd name="connsiteX3" fmla="*/ 10078116 w 1007811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078116" h="6858000">
                <a:moveTo>
                  <a:pt x="3793236" y="6858000"/>
                </a:moveTo>
                <a:lnTo>
                  <a:pt x="0" y="0"/>
                </a:lnTo>
                <a:lnTo>
                  <a:pt x="10078116" y="0"/>
                </a:lnTo>
                <a:lnTo>
                  <a:pt x="10078116" y="6858000"/>
                </a:lnTo>
                <a:close/>
              </a:path>
            </a:pathLst>
          </a:custGeom>
          <a:solidFill>
            <a:schemeClr val="accent1"/>
          </a:solidFill>
          <a:ln w="9525"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6E3987A5-99A6-4B33-BAAF-53159635382E}"/>
              </a:ext>
            </a:extLst>
          </p:cNvPr>
          <p:cNvSpPr>
            <a:spLocks noGrp="1"/>
          </p:cNvSpPr>
          <p:nvPr>
            <p:ph type="title" hasCustomPrompt="1"/>
          </p:nvPr>
        </p:nvSpPr>
        <p:spPr>
          <a:xfrm>
            <a:off x="838200" y="5509419"/>
            <a:ext cx="4082142" cy="585788"/>
          </a:xfrm>
        </p:spPr>
        <p:txBody>
          <a:bodyPr>
            <a:normAutofit/>
          </a:bodyPr>
          <a:lstStyle>
            <a:lvl1pPr>
              <a:defRPr lang="en-US" sz="2800" kern="1200" spc="150" baseline="0" dirty="0">
                <a:solidFill>
                  <a:schemeClr val="tx1"/>
                </a:solidFill>
                <a:latin typeface="+mj-lt"/>
                <a:ea typeface="+mj-ea"/>
                <a:cs typeface="+mj-cs"/>
              </a:defRPr>
            </a:lvl1pPr>
          </a:lstStyle>
          <a:p>
            <a:r>
              <a:rPr lang="en-US"/>
              <a:t>CLICK TO EDIT TITLE</a:t>
            </a:r>
          </a:p>
        </p:txBody>
      </p:sp>
      <p:sp>
        <p:nvSpPr>
          <p:cNvPr id="16" name="Text Placeholder 15">
            <a:extLst>
              <a:ext uri="{FF2B5EF4-FFF2-40B4-BE49-F238E27FC236}">
                <a16:creationId xmlns:a16="http://schemas.microsoft.com/office/drawing/2014/main" id="{3BABF6CA-407C-4BF0-8234-1321A676E756}"/>
              </a:ext>
            </a:extLst>
          </p:cNvPr>
          <p:cNvSpPr>
            <a:spLocks noGrp="1"/>
          </p:cNvSpPr>
          <p:nvPr>
            <p:ph type="body" sz="quarter" idx="13"/>
          </p:nvPr>
        </p:nvSpPr>
        <p:spPr>
          <a:xfrm>
            <a:off x="166074" y="1507772"/>
            <a:ext cx="2141764" cy="514350"/>
          </a:xfrm>
        </p:spPr>
        <p:txBody>
          <a:bodyPr anchor="ctr">
            <a:normAutofit/>
          </a:bodyPr>
          <a:lstStyle>
            <a:lvl1pPr marL="0" indent="0" algn="r">
              <a:buNone/>
              <a:defRPr sz="2000"/>
            </a:lvl1pPr>
          </a:lstStyle>
          <a:p>
            <a:pPr lvl="0"/>
            <a:r>
              <a:rPr lang="en-US"/>
              <a:t>Click to edit Master text styles</a:t>
            </a:r>
          </a:p>
        </p:txBody>
      </p:sp>
      <p:sp>
        <p:nvSpPr>
          <p:cNvPr id="17" name="Text Placeholder 15">
            <a:extLst>
              <a:ext uri="{FF2B5EF4-FFF2-40B4-BE49-F238E27FC236}">
                <a16:creationId xmlns:a16="http://schemas.microsoft.com/office/drawing/2014/main" id="{76D8129B-5B68-421C-968C-3663C86EFC7C}"/>
              </a:ext>
            </a:extLst>
          </p:cNvPr>
          <p:cNvSpPr>
            <a:spLocks noGrp="1"/>
          </p:cNvSpPr>
          <p:nvPr>
            <p:ph type="body" sz="quarter" idx="14"/>
          </p:nvPr>
        </p:nvSpPr>
        <p:spPr>
          <a:xfrm>
            <a:off x="732131" y="2584097"/>
            <a:ext cx="2141764" cy="514350"/>
          </a:xfrm>
        </p:spPr>
        <p:txBody>
          <a:bodyPr anchor="ctr">
            <a:normAutofit/>
          </a:bodyPr>
          <a:lstStyle>
            <a:lvl1pPr marL="0" indent="0" algn="r">
              <a:buNone/>
              <a:defRPr sz="2000"/>
            </a:lvl1pPr>
          </a:lstStyle>
          <a:p>
            <a:pPr lvl="0"/>
            <a:r>
              <a:rPr lang="en-US"/>
              <a:t>Click to edit Master text styles</a:t>
            </a:r>
          </a:p>
        </p:txBody>
      </p:sp>
      <p:sp>
        <p:nvSpPr>
          <p:cNvPr id="18" name="Text Placeholder 15">
            <a:extLst>
              <a:ext uri="{FF2B5EF4-FFF2-40B4-BE49-F238E27FC236}">
                <a16:creationId xmlns:a16="http://schemas.microsoft.com/office/drawing/2014/main" id="{6C741DCA-8EBD-44F5-9D38-E938A628ADCD}"/>
              </a:ext>
            </a:extLst>
          </p:cNvPr>
          <p:cNvSpPr>
            <a:spLocks noGrp="1"/>
          </p:cNvSpPr>
          <p:nvPr>
            <p:ph type="body" sz="quarter" idx="15"/>
          </p:nvPr>
        </p:nvSpPr>
        <p:spPr>
          <a:xfrm>
            <a:off x="1338556" y="3660422"/>
            <a:ext cx="2141764" cy="514350"/>
          </a:xfrm>
        </p:spPr>
        <p:txBody>
          <a:bodyPr anchor="ctr">
            <a:normAutofit/>
          </a:bodyPr>
          <a:lstStyle>
            <a:lvl1pPr marL="0" indent="0" algn="r">
              <a:buNone/>
              <a:defRPr sz="2000"/>
            </a:lvl1pPr>
          </a:lstStyle>
          <a:p>
            <a:pPr lvl="0"/>
            <a:r>
              <a:rPr lang="en-US"/>
              <a:t>Click to edit Master text styles</a:t>
            </a:r>
          </a:p>
        </p:txBody>
      </p:sp>
      <p:sp>
        <p:nvSpPr>
          <p:cNvPr id="19" name="Text Placeholder 15">
            <a:extLst>
              <a:ext uri="{FF2B5EF4-FFF2-40B4-BE49-F238E27FC236}">
                <a16:creationId xmlns:a16="http://schemas.microsoft.com/office/drawing/2014/main" id="{5C43C6B1-A1BD-4A90-8B4B-F361C1BEDD26}"/>
              </a:ext>
            </a:extLst>
          </p:cNvPr>
          <p:cNvSpPr>
            <a:spLocks noGrp="1"/>
          </p:cNvSpPr>
          <p:nvPr>
            <p:ph type="body" sz="quarter" idx="16"/>
          </p:nvPr>
        </p:nvSpPr>
        <p:spPr>
          <a:xfrm>
            <a:off x="1922756" y="4736748"/>
            <a:ext cx="2141764" cy="514350"/>
          </a:xfrm>
        </p:spPr>
        <p:txBody>
          <a:bodyPr anchor="ctr">
            <a:normAutofit/>
          </a:bodyPr>
          <a:lstStyle>
            <a:lvl1pPr marL="0" indent="0" algn="r">
              <a:buNone/>
              <a:defRPr sz="2000"/>
            </a:lvl1pPr>
          </a:lstStyle>
          <a:p>
            <a:pPr lvl="0"/>
            <a:r>
              <a:rPr lang="en-US"/>
              <a:t>Click to edit Master text styles</a:t>
            </a:r>
          </a:p>
        </p:txBody>
      </p:sp>
      <p:sp>
        <p:nvSpPr>
          <p:cNvPr id="34" name="Text Placeholder 15">
            <a:extLst>
              <a:ext uri="{FF2B5EF4-FFF2-40B4-BE49-F238E27FC236}">
                <a16:creationId xmlns:a16="http://schemas.microsoft.com/office/drawing/2014/main" id="{0C66E1BD-33F0-4B94-BF94-CD4698F85C3D}"/>
              </a:ext>
            </a:extLst>
          </p:cNvPr>
          <p:cNvSpPr>
            <a:spLocks noGrp="1"/>
          </p:cNvSpPr>
          <p:nvPr>
            <p:ph type="body" sz="quarter" idx="17" hasCustomPrompt="1"/>
          </p:nvPr>
        </p:nvSpPr>
        <p:spPr>
          <a:xfrm>
            <a:off x="4401536" y="1613528"/>
            <a:ext cx="5102680" cy="1010842"/>
          </a:xfrm>
        </p:spPr>
        <p:txBody>
          <a:bodyPr anchor="t">
            <a:normAutofit/>
          </a:bodyPr>
          <a:lstStyle>
            <a:lvl1pPr marL="0" indent="0" algn="l">
              <a:lnSpc>
                <a:spcPct val="100000"/>
              </a:lnSpc>
              <a:buNone/>
              <a:defRPr sz="1400" spc="50" baseline="0"/>
            </a:lvl1pPr>
          </a:lstStyle>
          <a:p>
            <a:pPr lvl="0"/>
            <a:r>
              <a:rPr lang="en-US" dirty="0"/>
              <a:t>Click to edit master text style</a:t>
            </a:r>
          </a:p>
        </p:txBody>
      </p:sp>
      <p:sp>
        <p:nvSpPr>
          <p:cNvPr id="35" name="Text Placeholder 15">
            <a:extLst>
              <a:ext uri="{FF2B5EF4-FFF2-40B4-BE49-F238E27FC236}">
                <a16:creationId xmlns:a16="http://schemas.microsoft.com/office/drawing/2014/main" id="{2D4661B1-6559-407A-9AEC-A46A0570AE8F}"/>
              </a:ext>
            </a:extLst>
          </p:cNvPr>
          <p:cNvSpPr>
            <a:spLocks noGrp="1"/>
          </p:cNvSpPr>
          <p:nvPr>
            <p:ph type="body" sz="quarter" idx="18" hasCustomPrompt="1"/>
          </p:nvPr>
        </p:nvSpPr>
        <p:spPr>
          <a:xfrm>
            <a:off x="4986029" y="2682564"/>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6" name="Text Placeholder 15">
            <a:extLst>
              <a:ext uri="{FF2B5EF4-FFF2-40B4-BE49-F238E27FC236}">
                <a16:creationId xmlns:a16="http://schemas.microsoft.com/office/drawing/2014/main" id="{DCC983F7-6A25-42C0-811C-EA32138C5B80}"/>
              </a:ext>
            </a:extLst>
          </p:cNvPr>
          <p:cNvSpPr>
            <a:spLocks noGrp="1"/>
          </p:cNvSpPr>
          <p:nvPr>
            <p:ph type="body" sz="quarter" idx="19" hasCustomPrompt="1"/>
          </p:nvPr>
        </p:nvSpPr>
        <p:spPr>
          <a:xfrm>
            <a:off x="5576938" y="3755394"/>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7" name="Text Placeholder 15">
            <a:extLst>
              <a:ext uri="{FF2B5EF4-FFF2-40B4-BE49-F238E27FC236}">
                <a16:creationId xmlns:a16="http://schemas.microsoft.com/office/drawing/2014/main" id="{E83DA0EB-27DD-416A-8DA5-4AFDC8587E5C}"/>
              </a:ext>
            </a:extLst>
          </p:cNvPr>
          <p:cNvSpPr>
            <a:spLocks noGrp="1"/>
          </p:cNvSpPr>
          <p:nvPr>
            <p:ph type="body" sz="quarter" idx="20" hasCustomPrompt="1"/>
          </p:nvPr>
        </p:nvSpPr>
        <p:spPr>
          <a:xfrm>
            <a:off x="6175280" y="4824430"/>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5" name="Date Placeholder 4">
            <a:extLst>
              <a:ext uri="{FF2B5EF4-FFF2-40B4-BE49-F238E27FC236}">
                <a16:creationId xmlns:a16="http://schemas.microsoft.com/office/drawing/2014/main" id="{874DC36F-5D3E-439D-80B5-32633FC34434}"/>
              </a:ext>
            </a:extLst>
          </p:cNvPr>
          <p:cNvSpPr>
            <a:spLocks noGrp="1"/>
          </p:cNvSpPr>
          <p:nvPr>
            <p:ph type="dt" sz="half" idx="10"/>
          </p:nvPr>
        </p:nvSpPr>
        <p:spPr/>
        <p:txBody>
          <a:bodyPr/>
          <a:lstStyle>
            <a:lvl1pPr>
              <a:defRPr sz="900">
                <a:solidFill>
                  <a:srgbClr val="898989"/>
                </a:solidFill>
              </a:defRPr>
            </a:lvl1pPr>
          </a:lstStyle>
          <a:p>
            <a:r>
              <a:rPr lang="en-US" dirty="0"/>
              <a:t>20XX</a:t>
            </a:r>
          </a:p>
        </p:txBody>
      </p:sp>
      <p:sp>
        <p:nvSpPr>
          <p:cNvPr id="6" name="Footer Placeholder 5">
            <a:extLst>
              <a:ext uri="{FF2B5EF4-FFF2-40B4-BE49-F238E27FC236}">
                <a16:creationId xmlns:a16="http://schemas.microsoft.com/office/drawing/2014/main" id="{6C710A8A-CEC9-4787-A745-C28DD965F7DD}"/>
              </a:ext>
            </a:extLst>
          </p:cNvPr>
          <p:cNvSpPr>
            <a:spLocks noGrp="1"/>
          </p:cNvSpPr>
          <p:nvPr>
            <p:ph type="ftr" sz="quarter" idx="11"/>
          </p:nvPr>
        </p:nvSpPr>
        <p:spPr>
          <a:xfrm>
            <a:off x="6749143" y="6356350"/>
            <a:ext cx="3775981" cy="365125"/>
          </a:xfrm>
        </p:spPr>
        <p:txBody>
          <a:bodyPr/>
          <a:lstStyle>
            <a:lvl1pPr>
              <a:defRPr sz="900"/>
            </a:lvl1pPr>
          </a:lstStyle>
          <a:p>
            <a:r>
              <a:rPr lang="en-US" dirty="0"/>
              <a:t>PRESENTATION TITLE</a:t>
            </a:r>
          </a:p>
        </p:txBody>
      </p:sp>
      <p:sp>
        <p:nvSpPr>
          <p:cNvPr id="7" name="Slide Number Placeholder 6">
            <a:extLst>
              <a:ext uri="{FF2B5EF4-FFF2-40B4-BE49-F238E27FC236}">
                <a16:creationId xmlns:a16="http://schemas.microsoft.com/office/drawing/2014/main" id="{4162BD04-8F01-472A-9456-4702A2218BB5}"/>
              </a:ext>
            </a:extLst>
          </p:cNvPr>
          <p:cNvSpPr>
            <a:spLocks noGrp="1"/>
          </p:cNvSpPr>
          <p:nvPr>
            <p:ph type="sldNum" sz="quarter" idx="12"/>
          </p:nvPr>
        </p:nvSpPr>
        <p:spPr>
          <a:xfrm>
            <a:off x="10810874" y="6356350"/>
            <a:ext cx="542925" cy="365125"/>
          </a:xfrm>
        </p:spPr>
        <p:txBody>
          <a:bodyPr/>
          <a:lstStyle>
            <a:lvl1pPr>
              <a:defRPr sz="900"/>
            </a:lvl1pPr>
          </a:lstStyle>
          <a:p>
            <a:fld id="{A49DFD55-3C28-40EF-9E31-A92D2E4017FF}" type="slidenum">
              <a:rPr lang="en-US" smtClean="0"/>
              <a:pPr/>
              <a:t>‹#›</a:t>
            </a:fld>
            <a:endParaRPr lang="en-US" dirty="0"/>
          </a:p>
        </p:txBody>
      </p:sp>
      <p:cxnSp>
        <p:nvCxnSpPr>
          <p:cNvPr id="3" name="Straight Connector 2">
            <a:extLst>
              <a:ext uri="{FF2B5EF4-FFF2-40B4-BE49-F238E27FC236}">
                <a16:creationId xmlns:a16="http://schemas.microsoft.com/office/drawing/2014/main" id="{D3795F91-C721-4363-956D-756673AE7957}"/>
              </a:ext>
              <a:ext uri="{C183D7F6-B498-43B3-948B-1728B52AA6E4}">
                <adec:decorative xmlns:adec="http://schemas.microsoft.com/office/drawing/2017/decorative" val="1"/>
              </a:ext>
            </a:extLst>
          </p:cNvPr>
          <p:cNvCxnSpPr>
            <a:cxnSpLocks/>
          </p:cNvCxnSpPr>
          <p:nvPr userDrawn="1"/>
        </p:nvCxnSpPr>
        <p:spPr>
          <a:xfrm>
            <a:off x="4353515" y="5023933"/>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4" name="Straight Connector 3">
            <a:extLst>
              <a:ext uri="{FF2B5EF4-FFF2-40B4-BE49-F238E27FC236}">
                <a16:creationId xmlns:a16="http://schemas.microsoft.com/office/drawing/2014/main" id="{8AC14461-E27D-413D-B31A-47B74646AF25}"/>
              </a:ext>
              <a:ext uri="{C183D7F6-B498-43B3-948B-1728B52AA6E4}">
                <adec:decorative xmlns:adec="http://schemas.microsoft.com/office/drawing/2017/decorative" val="1"/>
              </a:ext>
            </a:extLst>
          </p:cNvPr>
          <p:cNvCxnSpPr>
            <a:cxnSpLocks/>
          </p:cNvCxnSpPr>
          <p:nvPr userDrawn="1"/>
        </p:nvCxnSpPr>
        <p:spPr>
          <a:xfrm>
            <a:off x="3759917" y="3948451"/>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8" name="Straight Connector 7">
            <a:extLst>
              <a:ext uri="{FF2B5EF4-FFF2-40B4-BE49-F238E27FC236}">
                <a16:creationId xmlns:a16="http://schemas.microsoft.com/office/drawing/2014/main" id="{4D6AEA4C-7710-4829-BA87-8DD77F15932C}"/>
              </a:ext>
              <a:ext uri="{C183D7F6-B498-43B3-948B-1728B52AA6E4}">
                <adec:decorative xmlns:adec="http://schemas.microsoft.com/office/drawing/2017/decorative" val="1"/>
              </a:ext>
            </a:extLst>
          </p:cNvPr>
          <p:cNvCxnSpPr>
            <a:cxnSpLocks/>
          </p:cNvCxnSpPr>
          <p:nvPr userDrawn="1"/>
        </p:nvCxnSpPr>
        <p:spPr>
          <a:xfrm>
            <a:off x="3173453" y="2872686"/>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9" name="Straight Connector 8">
            <a:extLst>
              <a:ext uri="{FF2B5EF4-FFF2-40B4-BE49-F238E27FC236}">
                <a16:creationId xmlns:a16="http://schemas.microsoft.com/office/drawing/2014/main" id="{E9BD473E-6203-491C-87AC-54AC0AB23333}"/>
              </a:ext>
              <a:ext uri="{C183D7F6-B498-43B3-948B-1728B52AA6E4}">
                <adec:decorative xmlns:adec="http://schemas.microsoft.com/office/drawing/2017/decorative" val="1"/>
              </a:ext>
            </a:extLst>
          </p:cNvPr>
          <p:cNvCxnSpPr>
            <a:cxnSpLocks/>
          </p:cNvCxnSpPr>
          <p:nvPr userDrawn="1"/>
        </p:nvCxnSpPr>
        <p:spPr>
          <a:xfrm>
            <a:off x="2586263" y="1796083"/>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11652594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Two Conten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2933700" y="892177"/>
            <a:ext cx="8421688" cy="1325563"/>
          </a:xfrm>
        </p:spPr>
        <p:txBody>
          <a:bodyPr>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933700" y="2776936"/>
            <a:ext cx="3924300"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2933700" y="3834606"/>
            <a:ext cx="3924300"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7410173" y="2776936"/>
            <a:ext cx="3943627"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7410173" y="3834606"/>
            <a:ext cx="3943627"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pic>
        <p:nvPicPr>
          <p:cNvPr id="11" name="Graphic 10">
            <a:extLst>
              <a:ext uri="{FF2B5EF4-FFF2-40B4-BE49-F238E27FC236}">
                <a16:creationId xmlns:a16="http://schemas.microsoft.com/office/drawing/2014/main" id="{EE24E1DB-1F20-4C28-8069-D9219D1F8BBD}"/>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9434" t="20278" b="22673"/>
          <a:stretch/>
        </p:blipFill>
        <p:spPr>
          <a:xfrm>
            <a:off x="25785" y="0"/>
            <a:ext cx="4368030" cy="3912394"/>
          </a:xfrm>
          <a:prstGeom prst="rect">
            <a:avLst/>
          </a:prstGeom>
        </p:spPr>
      </p:pic>
    </p:spTree>
    <p:extLst>
      <p:ext uri="{BB962C8B-B14F-4D97-AF65-F5344CB8AC3E}">
        <p14:creationId xmlns:p14="http://schemas.microsoft.com/office/powerpoint/2010/main" val="24324519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ree Conten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243104" y="2776936"/>
            <a:ext cx="2882475"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1243104" y="3834606"/>
            <a:ext cx="2882475"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4647665" y="2776936"/>
            <a:ext cx="2896671"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4647665" y="3834606"/>
            <a:ext cx="2896671"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2">
            <a:extLst>
              <a:ext uri="{FF2B5EF4-FFF2-40B4-BE49-F238E27FC236}">
                <a16:creationId xmlns:a16="http://schemas.microsoft.com/office/drawing/2014/main" id="{1F60A771-8BBC-4565-AB09-402DA7CB2780}"/>
              </a:ext>
            </a:extLst>
          </p:cNvPr>
          <p:cNvSpPr>
            <a:spLocks noGrp="1"/>
          </p:cNvSpPr>
          <p:nvPr>
            <p:ph type="body" idx="13" hasCustomPrompt="1"/>
          </p:nvPr>
        </p:nvSpPr>
        <p:spPr>
          <a:xfrm>
            <a:off x="8066421" y="2776936"/>
            <a:ext cx="2882475"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8066421" y="3834606"/>
            <a:ext cx="2882475"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grpSp>
        <p:nvGrpSpPr>
          <p:cNvPr id="10" name="Group 9">
            <a:extLst>
              <a:ext uri="{FF2B5EF4-FFF2-40B4-BE49-F238E27FC236}">
                <a16:creationId xmlns:a16="http://schemas.microsoft.com/office/drawing/2014/main" id="{B2368EF4-1233-48C7-8DB5-75844BFCD594}"/>
              </a:ext>
              <a:ext uri="{C183D7F6-B498-43B3-948B-1728B52AA6E4}">
                <adec:decorative xmlns:adec="http://schemas.microsoft.com/office/drawing/2017/decorative" val="1"/>
              </a:ext>
            </a:extLst>
          </p:cNvPr>
          <p:cNvGrpSpPr/>
          <p:nvPr userDrawn="1"/>
        </p:nvGrpSpPr>
        <p:grpSpPr>
          <a:xfrm>
            <a:off x="0" y="0"/>
            <a:ext cx="2238376" cy="3105150"/>
            <a:chOff x="0" y="0"/>
            <a:chExt cx="2238376" cy="3105150"/>
          </a:xfrm>
        </p:grpSpPr>
        <p:cxnSp>
          <p:nvCxnSpPr>
            <p:cNvPr id="16" name="Straight Connector 15">
              <a:extLst>
                <a:ext uri="{FF2B5EF4-FFF2-40B4-BE49-F238E27FC236}">
                  <a16:creationId xmlns:a16="http://schemas.microsoft.com/office/drawing/2014/main" id="{463D7850-C2A6-43CE-BBE4-8E81A0A593BF}"/>
                </a:ext>
              </a:extLst>
            </p:cNvPr>
            <p:cNvCxnSpPr>
              <a:cxnSpLocks/>
            </p:cNvCxnSpPr>
            <p:nvPr userDrawn="1"/>
          </p:nvCxnSpPr>
          <p:spPr>
            <a:xfrm flipH="1">
              <a:off x="0" y="0"/>
              <a:ext cx="1238250" cy="310515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BAD3E03-2E3B-440C-9105-6F9D33006D66}"/>
                </a:ext>
              </a:extLst>
            </p:cNvPr>
            <p:cNvCxnSpPr>
              <a:cxnSpLocks/>
            </p:cNvCxnSpPr>
            <p:nvPr userDrawn="1"/>
          </p:nvCxnSpPr>
          <p:spPr>
            <a:xfrm flipH="1">
              <a:off x="0" y="0"/>
              <a:ext cx="2238376" cy="24765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18896713"/>
      </p:ext>
    </p:extLst>
  </p:cSld>
  <p:clrMapOvr>
    <a:overrideClrMapping bg1="lt1" tx1="dk1" bg2="lt2" tx2="dk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5476875" y="1671639"/>
            <a:ext cx="5111750" cy="1204912"/>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5476875" y="3660774"/>
            <a:ext cx="5111750" cy="1525588"/>
          </a:xfrm>
        </p:spPr>
        <p:txBody>
          <a:bodyPr>
            <a:normAutofit/>
          </a:bodyPr>
          <a:lstStyle>
            <a:lvl1pPr marL="0" indent="0">
              <a:lnSpc>
                <a:spcPct val="100000"/>
              </a:lnSpc>
              <a:buNone/>
              <a:defRPr sz="1400" spc="5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grpSp>
        <p:nvGrpSpPr>
          <p:cNvPr id="4" name="Group 3">
            <a:extLst>
              <a:ext uri="{FF2B5EF4-FFF2-40B4-BE49-F238E27FC236}">
                <a16:creationId xmlns:a16="http://schemas.microsoft.com/office/drawing/2014/main" id="{D74AA03A-263D-4B5F-B05B-7D6923A9A4D3}"/>
              </a:ext>
            </a:extLst>
          </p:cNvPr>
          <p:cNvGrpSpPr/>
          <p:nvPr userDrawn="1"/>
        </p:nvGrpSpPr>
        <p:grpSpPr>
          <a:xfrm>
            <a:off x="0" y="0"/>
            <a:ext cx="4762501" cy="5186363"/>
            <a:chOff x="0" y="0"/>
            <a:chExt cx="4762501" cy="5186363"/>
          </a:xfrm>
        </p:grpSpPr>
        <p:cxnSp>
          <p:nvCxnSpPr>
            <p:cNvPr id="23" name="Straight Connector 22">
              <a:extLst>
                <a:ext uri="{FF2B5EF4-FFF2-40B4-BE49-F238E27FC236}">
                  <a16:creationId xmlns:a16="http://schemas.microsoft.com/office/drawing/2014/main" id="{D87F08D6-2CA7-4A5A-BE34-07113DCA535D}"/>
                </a:ext>
              </a:extLst>
            </p:cNvPr>
            <p:cNvCxnSpPr>
              <a:cxnSpLocks/>
            </p:cNvCxnSpPr>
            <p:nvPr userDrawn="1"/>
          </p:nvCxnSpPr>
          <p:spPr>
            <a:xfrm flipH="1" flipV="1">
              <a:off x="0" y="876300"/>
              <a:ext cx="4762500" cy="16287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768C87F-B9C3-4DFF-8454-F3F52CE4346B}"/>
                </a:ext>
              </a:extLst>
            </p:cNvPr>
            <p:cNvCxnSpPr>
              <a:cxnSpLocks/>
            </p:cNvCxnSpPr>
            <p:nvPr userDrawn="1"/>
          </p:nvCxnSpPr>
          <p:spPr>
            <a:xfrm flipH="1" flipV="1">
              <a:off x="2638425" y="0"/>
              <a:ext cx="2124076" cy="51863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1" name="Date Placeholder 6">
            <a:extLst>
              <a:ext uri="{FF2B5EF4-FFF2-40B4-BE49-F238E27FC236}">
                <a16:creationId xmlns:a16="http://schemas.microsoft.com/office/drawing/2014/main" id="{71F34533-9677-48AF-9374-976825F4BB7E}"/>
              </a:ext>
            </a:extLst>
          </p:cNvPr>
          <p:cNvSpPr>
            <a:spLocks noGrp="1"/>
          </p:cNvSpPr>
          <p:nvPr>
            <p:ph type="dt" sz="half" idx="10"/>
          </p:nvPr>
        </p:nvSpPr>
        <p:spPr>
          <a:xfrm>
            <a:off x="838200" y="6356350"/>
            <a:ext cx="2743200" cy="365125"/>
          </a:xfrm>
        </p:spPr>
        <p:txBody>
          <a:bodyPr/>
          <a:lstStyle>
            <a:lvl1pPr>
              <a:defRPr sz="900"/>
            </a:lvl1pPr>
          </a:lstStyle>
          <a:p>
            <a:r>
              <a:rPr lang="en-US" dirty="0"/>
              <a:t>20XX</a:t>
            </a:r>
          </a:p>
        </p:txBody>
      </p:sp>
      <p:sp>
        <p:nvSpPr>
          <p:cNvPr id="22" name="Footer Placeholder 7">
            <a:extLst>
              <a:ext uri="{FF2B5EF4-FFF2-40B4-BE49-F238E27FC236}">
                <a16:creationId xmlns:a16="http://schemas.microsoft.com/office/drawing/2014/main" id="{4FAB8A26-B99E-4F96-8327-A932A14F2C03}"/>
              </a:ext>
            </a:extLst>
          </p:cNvPr>
          <p:cNvSpPr>
            <a:spLocks noGrp="1"/>
          </p:cNvSpPr>
          <p:nvPr>
            <p:ph type="ftr" sz="quarter" idx="11"/>
          </p:nvPr>
        </p:nvSpPr>
        <p:spPr>
          <a:xfrm>
            <a:off x="4038600" y="6356350"/>
            <a:ext cx="4114800" cy="365125"/>
          </a:xfrm>
        </p:spPr>
        <p:txBody>
          <a:bodyPr/>
          <a:lstStyle>
            <a:lvl1pPr>
              <a:defRPr sz="900"/>
            </a:lvl1pPr>
          </a:lstStyle>
          <a:p>
            <a:r>
              <a:rPr lang="en-US" dirty="0"/>
              <a:t>PRESENTATION TITLE</a:t>
            </a:r>
          </a:p>
        </p:txBody>
      </p:sp>
      <p:sp>
        <p:nvSpPr>
          <p:cNvPr id="24" name="Slide Number Placeholder 8">
            <a:extLst>
              <a:ext uri="{FF2B5EF4-FFF2-40B4-BE49-F238E27FC236}">
                <a16:creationId xmlns:a16="http://schemas.microsoft.com/office/drawing/2014/main" id="{EB0962D2-BCC3-48AB-A769-2A7327D29191}"/>
              </a:ext>
            </a:extLst>
          </p:cNvPr>
          <p:cNvSpPr>
            <a:spLocks noGrp="1"/>
          </p:cNvSpPr>
          <p:nvPr>
            <p:ph type="sldNum" sz="quarter" idx="12"/>
          </p:nvPr>
        </p:nvSpPr>
        <p:spPr>
          <a:xfrm>
            <a:off x="8610600" y="6356350"/>
            <a:ext cx="2743200"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917780591"/>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4267200" y="1615736"/>
            <a:ext cx="4179570" cy="1524735"/>
          </a:xfrm>
        </p:spPr>
        <p:txBody>
          <a:bodyPr anchor="b">
            <a:noAutofit/>
          </a:bodyPr>
          <a:lstStyle>
            <a:lvl1pPr algn="l">
              <a:defRPr sz="3600" spc="150" baseline="0">
                <a:solidFill>
                  <a:schemeClr val="bg1"/>
                </a:solidFill>
              </a:defRPr>
            </a:lvl1pPr>
          </a:lstStyle>
          <a:p>
            <a:r>
              <a:rPr lang="en-US" dirty="0"/>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4267200" y="3238103"/>
            <a:ext cx="4179570" cy="1371997"/>
          </a:xfrm>
        </p:spPr>
        <p:txBody>
          <a:bodyPr>
            <a:normAutofit/>
          </a:bodyPr>
          <a:lstStyle>
            <a:lvl1pPr marL="0" indent="0" algn="l">
              <a:lnSpc>
                <a:spcPct val="150000"/>
              </a:lnSpc>
              <a:buNone/>
              <a:defRPr sz="1400" spc="5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6" name="Graphic 5">
            <a:extLst>
              <a:ext uri="{FF2B5EF4-FFF2-40B4-BE49-F238E27FC236}">
                <a16:creationId xmlns:a16="http://schemas.microsoft.com/office/drawing/2014/main" id="{ED3361C9-310A-4255-A94E-B77588962DA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3176938" cy="6858000"/>
          </a:xfrm>
          <a:prstGeom prst="rect">
            <a:avLst/>
          </a:prstGeom>
        </p:spPr>
      </p:pic>
      <p:sp>
        <p:nvSpPr>
          <p:cNvPr id="9" name="Date Placeholder 6">
            <a:extLst>
              <a:ext uri="{FF2B5EF4-FFF2-40B4-BE49-F238E27FC236}">
                <a16:creationId xmlns:a16="http://schemas.microsoft.com/office/drawing/2014/main" id="{BF358517-D7B7-40D0-A9D0-B650C80898AC}"/>
              </a:ext>
            </a:extLst>
          </p:cNvPr>
          <p:cNvSpPr>
            <a:spLocks noGrp="1"/>
          </p:cNvSpPr>
          <p:nvPr>
            <p:ph type="dt" sz="half" idx="10"/>
          </p:nvPr>
        </p:nvSpPr>
        <p:spPr>
          <a:xfrm>
            <a:off x="4267200" y="6356350"/>
            <a:ext cx="1774371" cy="365125"/>
          </a:xfrm>
        </p:spPr>
        <p:txBody>
          <a:bodyPr/>
          <a:lstStyle>
            <a:lvl1pPr>
              <a:defRPr sz="900"/>
            </a:lvl1pPr>
          </a:lstStyle>
          <a:p>
            <a:r>
              <a:rPr lang="en-US" dirty="0"/>
              <a:t>20XX</a:t>
            </a:r>
          </a:p>
        </p:txBody>
      </p:sp>
      <p:sp>
        <p:nvSpPr>
          <p:cNvPr id="10" name="Footer Placeholder 7">
            <a:extLst>
              <a:ext uri="{FF2B5EF4-FFF2-40B4-BE49-F238E27FC236}">
                <a16:creationId xmlns:a16="http://schemas.microsoft.com/office/drawing/2014/main" id="{6026D44C-0B39-4DE1-A0FC-5615DDAAE3CE}"/>
              </a:ext>
            </a:extLst>
          </p:cNvPr>
          <p:cNvSpPr>
            <a:spLocks noGrp="1"/>
          </p:cNvSpPr>
          <p:nvPr>
            <p:ph type="ftr" sz="quarter" idx="11"/>
          </p:nvPr>
        </p:nvSpPr>
        <p:spPr>
          <a:xfrm>
            <a:off x="6479721" y="6356350"/>
            <a:ext cx="2661557" cy="365125"/>
          </a:xfrm>
        </p:spPr>
        <p:txBody>
          <a:bodyPr/>
          <a:lstStyle>
            <a:lvl1pPr>
              <a:defRPr sz="900"/>
            </a:lvl1pPr>
          </a:lstStyle>
          <a:p>
            <a:r>
              <a:rPr lang="en-US" dirty="0"/>
              <a:t>PRESENTATION TITLE</a:t>
            </a:r>
          </a:p>
        </p:txBody>
      </p:sp>
      <p:sp>
        <p:nvSpPr>
          <p:cNvPr id="11" name="Slide Number Placeholder 8">
            <a:extLst>
              <a:ext uri="{FF2B5EF4-FFF2-40B4-BE49-F238E27FC236}">
                <a16:creationId xmlns:a16="http://schemas.microsoft.com/office/drawing/2014/main" id="{0F8222B4-B618-42C4-8BDB-D2E4DF2F22C3}"/>
              </a:ext>
            </a:extLst>
          </p:cNvPr>
          <p:cNvSpPr>
            <a:spLocks noGrp="1"/>
          </p:cNvSpPr>
          <p:nvPr>
            <p:ph type="sldNum" sz="quarter" idx="12"/>
          </p:nvPr>
        </p:nvSpPr>
        <p:spPr>
          <a:xfrm>
            <a:off x="9579428" y="6356350"/>
            <a:ext cx="1774371"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12911404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Agenda">
    <p:bg>
      <p:bgPr>
        <a:solidFill>
          <a:schemeClr val="tx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D514C6BF-376E-43E8-881D-2E767426990A}"/>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8301" r="28341" b="23071"/>
          <a:stretch/>
        </p:blipFill>
        <p:spPr>
          <a:xfrm>
            <a:off x="5488815" y="0"/>
            <a:ext cx="6703185" cy="6858000"/>
          </a:xfrm>
          <a:prstGeom prst="rect">
            <a:avLst/>
          </a:prstGeom>
        </p:spPr>
      </p:pic>
      <p:sp>
        <p:nvSpPr>
          <p:cNvPr id="2" name="Title 1">
            <a:extLst>
              <a:ext uri="{FF2B5EF4-FFF2-40B4-BE49-F238E27FC236}">
                <a16:creationId xmlns:a16="http://schemas.microsoft.com/office/drawing/2014/main" id="{3F0A9B92-C2D0-466A-A680-A35832C452B3}"/>
              </a:ext>
            </a:extLst>
          </p:cNvPr>
          <p:cNvSpPr>
            <a:spLocks noGrp="1"/>
          </p:cNvSpPr>
          <p:nvPr>
            <p:ph type="title" hasCustomPrompt="1"/>
          </p:nvPr>
        </p:nvSpPr>
        <p:spPr>
          <a:xfrm>
            <a:off x="1333500" y="1020445"/>
            <a:ext cx="2895600" cy="1325563"/>
          </a:xfrm>
        </p:spPr>
        <p:txBody>
          <a:bodyPr anchor="b">
            <a:normAutofit/>
          </a:bodyPr>
          <a:lstStyle>
            <a:lvl1pPr>
              <a:defRPr sz="2800" spc="150" baseline="0">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2DA41CE6-5A88-4C5C-B2A4-6A5D2153B16F}"/>
              </a:ext>
            </a:extLst>
          </p:cNvPr>
          <p:cNvSpPr>
            <a:spLocks noGrp="1"/>
          </p:cNvSpPr>
          <p:nvPr>
            <p:ph idx="1"/>
          </p:nvPr>
        </p:nvSpPr>
        <p:spPr>
          <a:xfrm>
            <a:off x="1333500" y="2924175"/>
            <a:ext cx="2895600" cy="2519363"/>
          </a:xfrm>
        </p:spPr>
        <p:txBody>
          <a:bodyPr>
            <a:normAutofit/>
          </a:bodyPr>
          <a:lstStyle>
            <a:lvl1pPr marL="0" indent="0">
              <a:lnSpc>
                <a:spcPct val="150000"/>
              </a:lnSpc>
              <a:buNone/>
              <a:defRPr sz="1400">
                <a:solidFill>
                  <a:schemeClr val="bg1"/>
                </a:solidFill>
              </a:defRPr>
            </a:lvl1pPr>
            <a:lvl2pPr marL="457200" indent="0">
              <a:lnSpc>
                <a:spcPct val="150000"/>
              </a:lnSpc>
              <a:buNone/>
              <a:defRPr sz="1400">
                <a:solidFill>
                  <a:schemeClr val="bg1"/>
                </a:solidFill>
              </a:defRPr>
            </a:lvl2pPr>
            <a:lvl3pPr marL="914400" indent="0">
              <a:lnSpc>
                <a:spcPct val="150000"/>
              </a:lnSpc>
              <a:buNone/>
              <a:defRPr sz="1400">
                <a:solidFill>
                  <a:schemeClr val="bg1"/>
                </a:solidFill>
              </a:defRPr>
            </a:lvl3pPr>
            <a:lvl4pPr marL="1371600" indent="0">
              <a:lnSpc>
                <a:spcPct val="150000"/>
              </a:lnSpc>
              <a:buNone/>
              <a:defRPr sz="1400">
                <a:solidFill>
                  <a:schemeClr val="bg1"/>
                </a:solidFill>
              </a:defRPr>
            </a:lvl4pPr>
            <a:lvl5pPr marL="1828800" indent="0">
              <a:lnSpc>
                <a:spcPct val="150000"/>
              </a:lnSpc>
              <a:buNone/>
              <a:defRPr sz="14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9F5093-3C53-4152-B8FE-0522E0795269}"/>
              </a:ext>
            </a:extLst>
          </p:cNvPr>
          <p:cNvSpPr>
            <a:spLocks noGrp="1"/>
          </p:cNvSpPr>
          <p:nvPr>
            <p:ph type="dt" sz="half" idx="10"/>
          </p:nvPr>
        </p:nvSpPr>
        <p:spPr>
          <a:xfrm>
            <a:off x="1333500" y="6356350"/>
            <a:ext cx="985157" cy="365125"/>
          </a:xfrm>
        </p:spPr>
        <p:txBody>
          <a:bodyPr/>
          <a:lstStyle>
            <a:lvl1pPr>
              <a:defRPr sz="900"/>
            </a:lvl1pPr>
          </a:lstStyle>
          <a:p>
            <a:r>
              <a:rPr lang="en-US" dirty="0"/>
              <a:t>20XX</a:t>
            </a:r>
          </a:p>
        </p:txBody>
      </p:sp>
      <p:sp>
        <p:nvSpPr>
          <p:cNvPr id="5" name="Footer Placeholder 4">
            <a:extLst>
              <a:ext uri="{FF2B5EF4-FFF2-40B4-BE49-F238E27FC236}">
                <a16:creationId xmlns:a16="http://schemas.microsoft.com/office/drawing/2014/main" id="{7727F11D-8AF8-44D6-A48B-D8C7779B8B08}"/>
              </a:ext>
            </a:extLst>
          </p:cNvPr>
          <p:cNvSpPr>
            <a:spLocks noGrp="1"/>
          </p:cNvSpPr>
          <p:nvPr>
            <p:ph type="ftr" sz="quarter" idx="11"/>
          </p:nvPr>
        </p:nvSpPr>
        <p:spPr>
          <a:xfrm>
            <a:off x="2669886" y="6356349"/>
            <a:ext cx="2482842" cy="365125"/>
          </a:xfrm>
        </p:spPr>
        <p:txBody>
          <a:bodyPr/>
          <a:lstStyle>
            <a:lvl1pPr>
              <a:defRPr sz="900"/>
            </a:lvl1pPr>
          </a:lstStyle>
          <a:p>
            <a:r>
              <a:rPr lang="en-US" dirty="0"/>
              <a:t>PRESENTATION TITLE</a:t>
            </a:r>
          </a:p>
        </p:txBody>
      </p:sp>
      <p:sp>
        <p:nvSpPr>
          <p:cNvPr id="6" name="Slide Number Placeholder 5">
            <a:extLst>
              <a:ext uri="{FF2B5EF4-FFF2-40B4-BE49-F238E27FC236}">
                <a16:creationId xmlns:a16="http://schemas.microsoft.com/office/drawing/2014/main" id="{658C0879-6B0F-4AF6-A997-EC61DA8964AE}"/>
              </a:ext>
            </a:extLst>
          </p:cNvPr>
          <p:cNvSpPr>
            <a:spLocks noGrp="1"/>
          </p:cNvSpPr>
          <p:nvPr>
            <p:ph type="sldNum" sz="quarter" idx="12"/>
          </p:nvPr>
        </p:nvSpPr>
        <p:spPr>
          <a:xfrm>
            <a:off x="5536305" y="6356350"/>
            <a:ext cx="987552"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9821249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roduc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1362075" y="1671639"/>
            <a:ext cx="5111750" cy="1204912"/>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1362075" y="3660774"/>
            <a:ext cx="5111750" cy="1525588"/>
          </a:xfrm>
        </p:spPr>
        <p:txBody>
          <a:bodyPr>
            <a:normAutofit/>
          </a:bodyPr>
          <a:lstStyle>
            <a:lvl1pPr marL="0" indent="0">
              <a:lnSpc>
                <a:spcPct val="100000"/>
              </a:lnSpc>
              <a:buNone/>
              <a:defRPr sz="1400" spc="5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C11EBF9-6826-475B-8079-C11128991BAE}"/>
              </a:ext>
            </a:extLst>
          </p:cNvPr>
          <p:cNvSpPr>
            <a:spLocks noGrp="1"/>
          </p:cNvSpPr>
          <p:nvPr>
            <p:ph type="dt" sz="half" idx="10"/>
          </p:nvPr>
        </p:nvSpPr>
        <p:spPr>
          <a:xfrm>
            <a:off x="838200" y="6356350"/>
            <a:ext cx="1219200" cy="365125"/>
          </a:xfrm>
        </p:spPr>
        <p:txBody>
          <a:bodyPr/>
          <a:lstStyle>
            <a:lvl1pPr>
              <a:defRPr sz="900"/>
            </a:lvl1pPr>
          </a:lstStyle>
          <a:p>
            <a:r>
              <a:rPr lang="en-US" dirty="0"/>
              <a:t>20XX</a:t>
            </a:r>
          </a:p>
        </p:txBody>
      </p:sp>
      <p:sp>
        <p:nvSpPr>
          <p:cNvPr id="5" name="Footer Placeholder 4">
            <a:extLst>
              <a:ext uri="{FF2B5EF4-FFF2-40B4-BE49-F238E27FC236}">
                <a16:creationId xmlns:a16="http://schemas.microsoft.com/office/drawing/2014/main" id="{3FB726A3-DF54-47D2-8C3A-34FD43A19E8E}"/>
              </a:ext>
            </a:extLst>
          </p:cNvPr>
          <p:cNvSpPr>
            <a:spLocks noGrp="1"/>
          </p:cNvSpPr>
          <p:nvPr>
            <p:ph type="ftr" sz="quarter" idx="11"/>
          </p:nvPr>
        </p:nvSpPr>
        <p:spPr>
          <a:xfrm>
            <a:off x="2463800" y="6356350"/>
            <a:ext cx="3479800" cy="365125"/>
          </a:xfrm>
        </p:spPr>
        <p:txBody>
          <a:bodyPr/>
          <a:lstStyle>
            <a:lvl1pPr>
              <a:defRPr sz="900"/>
            </a:lvl1pPr>
          </a:lstStyle>
          <a:p>
            <a:r>
              <a:rPr lang="en-US" dirty="0"/>
              <a:t>PRESENTATION TITLE</a:t>
            </a:r>
          </a:p>
        </p:txBody>
      </p:sp>
      <p:sp>
        <p:nvSpPr>
          <p:cNvPr id="6" name="Slide Number Placeholder 5">
            <a:extLst>
              <a:ext uri="{FF2B5EF4-FFF2-40B4-BE49-F238E27FC236}">
                <a16:creationId xmlns:a16="http://schemas.microsoft.com/office/drawing/2014/main" id="{D0CD125A-4493-4967-9146-841D0EF3BC63}"/>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grpSp>
        <p:nvGrpSpPr>
          <p:cNvPr id="7" name="Group 6">
            <a:extLst>
              <a:ext uri="{FF2B5EF4-FFF2-40B4-BE49-F238E27FC236}">
                <a16:creationId xmlns:a16="http://schemas.microsoft.com/office/drawing/2014/main" id="{D7A1CF8B-3479-49A3-A30E-2F2ECE962075}"/>
              </a:ext>
            </a:extLst>
          </p:cNvPr>
          <p:cNvGrpSpPr/>
          <p:nvPr userDrawn="1"/>
        </p:nvGrpSpPr>
        <p:grpSpPr>
          <a:xfrm>
            <a:off x="6953250" y="-25401"/>
            <a:ext cx="5238750" cy="6902451"/>
            <a:chOff x="6953250" y="-25401"/>
            <a:chExt cx="5238750" cy="6902451"/>
          </a:xfrm>
        </p:grpSpPr>
        <p:cxnSp>
          <p:nvCxnSpPr>
            <p:cNvPr id="14" name="Straight Connector 13">
              <a:extLst>
                <a:ext uri="{FF2B5EF4-FFF2-40B4-BE49-F238E27FC236}">
                  <a16:creationId xmlns:a16="http://schemas.microsoft.com/office/drawing/2014/main" id="{49FBD260-5143-4B12-B9F8-33E48D548909}"/>
                </a:ext>
              </a:extLst>
            </p:cNvPr>
            <p:cNvCxnSpPr/>
            <p:nvPr userDrawn="1"/>
          </p:nvCxnSpPr>
          <p:spPr>
            <a:xfrm>
              <a:off x="9096375" y="1497012"/>
              <a:ext cx="30956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87F08D6-2CA7-4A5A-BE34-07113DCA535D}"/>
                </a:ext>
              </a:extLst>
            </p:cNvPr>
            <p:cNvCxnSpPr/>
            <p:nvPr userDrawn="1"/>
          </p:nvCxnSpPr>
          <p:spPr>
            <a:xfrm flipH="1">
              <a:off x="6953250" y="-25401"/>
              <a:ext cx="3790950" cy="690245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497359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Section Break">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2148840"/>
            <a:ext cx="4179570" cy="1715531"/>
          </a:xfrm>
        </p:spPr>
        <p:txBody>
          <a:bodyPr anchor="b">
            <a:noAutofit/>
          </a:bodyPr>
          <a:lstStyle>
            <a:lvl1pPr algn="l">
              <a:defRPr sz="3600" spc="150" baseline="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6991350" y="3962003"/>
            <a:ext cx="4179570" cy="365125"/>
          </a:xfrm>
        </p:spPr>
        <p:txBody>
          <a:bodyPr>
            <a:normAutofit/>
          </a:bodyPr>
          <a:lstStyle>
            <a:lvl1pPr marL="0" indent="0" algn="l">
              <a:buNone/>
              <a:defRPr sz="1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5" name="Graphic 4">
            <a:extLst>
              <a:ext uri="{FF2B5EF4-FFF2-40B4-BE49-F238E27FC236}">
                <a16:creationId xmlns:a16="http://schemas.microsoft.com/office/drawing/2014/main" id="{F05D2CCB-CCFC-4A8A-ADA9-C1E4D13B968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828675"/>
            <a:ext cx="5876925" cy="5200650"/>
          </a:xfrm>
          <a:prstGeom prst="rect">
            <a:avLst/>
          </a:prstGeom>
        </p:spPr>
      </p:pic>
    </p:spTree>
    <p:extLst>
      <p:ext uri="{BB962C8B-B14F-4D97-AF65-F5344CB8AC3E}">
        <p14:creationId xmlns:p14="http://schemas.microsoft.com/office/powerpoint/2010/main" val="26995123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ar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sp>
        <p:nvSpPr>
          <p:cNvPr id="7" name="Chart Placeholder 6">
            <a:extLst>
              <a:ext uri="{FF2B5EF4-FFF2-40B4-BE49-F238E27FC236}">
                <a16:creationId xmlns:a16="http://schemas.microsoft.com/office/drawing/2014/main" id="{08AF2DB4-A973-4307-B59C-6058A138835C}"/>
              </a:ext>
            </a:extLst>
          </p:cNvPr>
          <p:cNvSpPr>
            <a:spLocks noGrp="1"/>
          </p:cNvSpPr>
          <p:nvPr>
            <p:ph type="chart" sz="quarter" idx="13"/>
          </p:nvPr>
        </p:nvSpPr>
        <p:spPr>
          <a:xfrm>
            <a:off x="838200" y="2111608"/>
            <a:ext cx="10515600" cy="3744912"/>
          </a:xfrm>
        </p:spPr>
        <p:txBody>
          <a:bodyPr/>
          <a:lstStyle/>
          <a:p>
            <a:r>
              <a:rPr lang="en-US"/>
              <a:t>Click icon to add chart</a:t>
            </a:r>
            <a:endParaRPr lang="en-US" dirty="0"/>
          </a:p>
        </p:txBody>
      </p:sp>
    </p:spTree>
    <p:extLst>
      <p:ext uri="{BB962C8B-B14F-4D97-AF65-F5344CB8AC3E}">
        <p14:creationId xmlns:p14="http://schemas.microsoft.com/office/powerpoint/2010/main" val="14852777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abl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8" name="Table Placeholder 7">
            <a:extLst>
              <a:ext uri="{FF2B5EF4-FFF2-40B4-BE49-F238E27FC236}">
                <a16:creationId xmlns:a16="http://schemas.microsoft.com/office/drawing/2014/main" id="{C3975522-461E-4D79-B5B9-BF9471B54688}"/>
              </a:ext>
            </a:extLst>
          </p:cNvPr>
          <p:cNvSpPr>
            <a:spLocks noGrp="1"/>
          </p:cNvSpPr>
          <p:nvPr>
            <p:ph type="tbl" sz="quarter" idx="14"/>
          </p:nvPr>
        </p:nvSpPr>
        <p:spPr>
          <a:xfrm>
            <a:off x="838200" y="2111381"/>
            <a:ext cx="10515600" cy="3744913"/>
          </a:xfrm>
        </p:spPr>
        <p:txBody>
          <a:bodyPr/>
          <a:lstStyle/>
          <a:p>
            <a:r>
              <a:rPr lang="en-US"/>
              <a:t>Click icon to add table</a:t>
            </a:r>
            <a:endParaRPr lang="en-US" dirty="0"/>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3370680036"/>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AEE644D4-F9A4-4237-BD5C-4B97ABA9337E}"/>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5581650" cy="6858000"/>
          </a:xfrm>
          <a:prstGeom prst="rect">
            <a:avLst/>
          </a:prstGeom>
        </p:spPr>
      </p:pic>
      <p:sp>
        <p:nvSpPr>
          <p:cNvPr id="2" name="Title 1">
            <a:extLst>
              <a:ext uri="{FF2B5EF4-FFF2-40B4-BE49-F238E27FC236}">
                <a16:creationId xmlns:a16="http://schemas.microsoft.com/office/drawing/2014/main" id="{C2FF67A8-55FA-435D-A18C-96D63D22B53E}"/>
              </a:ext>
            </a:extLst>
          </p:cNvPr>
          <p:cNvSpPr>
            <a:spLocks noGrp="1"/>
          </p:cNvSpPr>
          <p:nvPr>
            <p:ph type="title" hasCustomPrompt="1"/>
          </p:nvPr>
        </p:nvSpPr>
        <p:spPr>
          <a:xfrm>
            <a:off x="4657724" y="2809875"/>
            <a:ext cx="6696075" cy="1909763"/>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10" name="Subtitle 2">
            <a:extLst>
              <a:ext uri="{FF2B5EF4-FFF2-40B4-BE49-F238E27FC236}">
                <a16:creationId xmlns:a16="http://schemas.microsoft.com/office/drawing/2014/main" id="{104828DA-5EC5-4A00-9A7B-CD9668EF24D1}"/>
              </a:ext>
            </a:extLst>
          </p:cNvPr>
          <p:cNvSpPr>
            <a:spLocks noGrp="1"/>
          </p:cNvSpPr>
          <p:nvPr>
            <p:ph type="subTitle" idx="1"/>
          </p:nvPr>
        </p:nvSpPr>
        <p:spPr>
          <a:xfrm>
            <a:off x="4657725" y="5028803"/>
            <a:ext cx="6696074" cy="365125"/>
          </a:xfrm>
        </p:spPr>
        <p:txBody>
          <a:bodyPr anchor="b">
            <a:normAutofit/>
          </a:bodyPr>
          <a:lstStyle>
            <a:lvl1pPr marL="0" indent="0" algn="l">
              <a:buNone/>
              <a:defRPr sz="1600">
                <a:solidFill>
                  <a:schemeClr val="bg2">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3" name="Date Placeholder 2">
            <a:extLst>
              <a:ext uri="{FF2B5EF4-FFF2-40B4-BE49-F238E27FC236}">
                <a16:creationId xmlns:a16="http://schemas.microsoft.com/office/drawing/2014/main" id="{D9303E9A-96BC-4283-A6E1-5948AEB119F4}"/>
              </a:ext>
            </a:extLst>
          </p:cNvPr>
          <p:cNvSpPr>
            <a:spLocks noGrp="1"/>
          </p:cNvSpPr>
          <p:nvPr>
            <p:ph type="dt" sz="half" idx="10"/>
          </p:nvPr>
        </p:nvSpPr>
        <p:spPr>
          <a:xfrm>
            <a:off x="4676774" y="6356350"/>
            <a:ext cx="1695450" cy="365125"/>
          </a:xfrm>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45A19C49-052B-4D3E-B227-1D787463CE96}"/>
              </a:ext>
            </a:extLst>
          </p:cNvPr>
          <p:cNvSpPr>
            <a:spLocks noGrp="1"/>
          </p:cNvSpPr>
          <p:nvPr>
            <p:ph type="ftr" sz="quarter" idx="11"/>
          </p:nvPr>
        </p:nvSpPr>
        <p:spPr>
          <a:xfrm>
            <a:off x="6743699" y="6356350"/>
            <a:ext cx="2543175" cy="365125"/>
          </a:xfrm>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4E5E724A-95F0-41B6-A77E-EDD067272C27}"/>
              </a:ext>
            </a:extLst>
          </p:cNvPr>
          <p:cNvSpPr>
            <a:spLocks noGrp="1"/>
          </p:cNvSpPr>
          <p:nvPr>
            <p:ph type="sldNum" sz="quarter" idx="12"/>
          </p:nvPr>
        </p:nvSpPr>
        <p:spPr>
          <a:xfrm>
            <a:off x="9658350" y="6356350"/>
            <a:ext cx="1695450" cy="365125"/>
          </a:xfrm>
        </p:spPr>
        <p:txBody>
          <a:bodyPr/>
          <a:lstStyle>
            <a:lvl1pPr>
              <a:defRPr sz="900"/>
            </a:lvl1pPr>
          </a:lstStyle>
          <a:p>
            <a:fld id="{A49DFD55-3C28-40EF-9E31-A92D2E4017FF}" type="slidenum">
              <a:rPr lang="en-US" smtClean="0"/>
              <a:pPr/>
              <a:t>‹#›</a:t>
            </a:fld>
            <a:endParaRPr lang="en-US" dirty="0"/>
          </a:p>
        </p:txBody>
      </p:sp>
      <p:cxnSp>
        <p:nvCxnSpPr>
          <p:cNvPr id="9" name="Straight Connector 8">
            <a:extLst>
              <a:ext uri="{FF2B5EF4-FFF2-40B4-BE49-F238E27FC236}">
                <a16:creationId xmlns:a16="http://schemas.microsoft.com/office/drawing/2014/main" id="{BDAC7E4E-FE06-4E90-8107-6B543E5515ED}"/>
              </a:ext>
              <a:ext uri="{C183D7F6-B498-43B3-948B-1728B52AA6E4}">
                <adec:decorative xmlns:adec="http://schemas.microsoft.com/office/drawing/2017/decorative" val="1"/>
              </a:ext>
            </a:extLst>
          </p:cNvPr>
          <p:cNvCxnSpPr/>
          <p:nvPr userDrawn="1"/>
        </p:nvCxnSpPr>
        <p:spPr>
          <a:xfrm flipV="1">
            <a:off x="2209800" y="0"/>
            <a:ext cx="243840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30656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Slide 4 Peopl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487181" y="2886074"/>
            <a:ext cx="1845511" cy="1845511"/>
          </a:xfrm>
          <a:solidFill>
            <a:schemeClr val="bg1">
              <a:lumMod val="95000"/>
            </a:schemeClr>
          </a:solidFill>
        </p:spPr>
        <p:txBody>
          <a:bodyPr/>
          <a:lstStyle/>
          <a:p>
            <a:r>
              <a:rPr lang="en-US"/>
              <a:t>Click icon to add picture</a:t>
            </a:r>
            <a:endParaRPr lang="en-US" dirty="0"/>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228568" y="5084524"/>
            <a:ext cx="2317707"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487181" y="5464114"/>
            <a:ext cx="1845511"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3836914" y="2886074"/>
            <a:ext cx="1845511" cy="1845511"/>
          </a:xfrm>
          <a:solidFill>
            <a:schemeClr val="bg1">
              <a:lumMod val="95000"/>
            </a:schemeClr>
          </a:solidFill>
        </p:spPr>
        <p:txBody>
          <a:bodyPr/>
          <a:lstStyle/>
          <a:p>
            <a:r>
              <a:rPr lang="en-US"/>
              <a:t>Click icon to add picture</a:t>
            </a:r>
            <a:endParaRPr lang="en-US" dirty="0"/>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578300" y="5084524"/>
            <a:ext cx="2330816"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836913" y="5478796"/>
            <a:ext cx="1855949"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8" name="Picture Placeholder 10">
            <a:extLst>
              <a:ext uri="{FF2B5EF4-FFF2-40B4-BE49-F238E27FC236}">
                <a16:creationId xmlns:a16="http://schemas.microsoft.com/office/drawing/2014/main" id="{4EBC7D6F-397D-4C5A-AA62-F683F88531A2}"/>
              </a:ext>
            </a:extLst>
          </p:cNvPr>
          <p:cNvSpPr>
            <a:spLocks noGrp="1"/>
          </p:cNvSpPr>
          <p:nvPr>
            <p:ph type="pic" sz="quarter" idx="16"/>
          </p:nvPr>
        </p:nvSpPr>
        <p:spPr>
          <a:xfrm>
            <a:off x="6327578" y="2886074"/>
            <a:ext cx="1845511" cy="1845511"/>
          </a:xfrm>
          <a:solidFill>
            <a:schemeClr val="bg1">
              <a:lumMod val="95000"/>
            </a:schemeClr>
          </a:solidFill>
        </p:spPr>
        <p:txBody>
          <a:bodyPr/>
          <a:lstStyle/>
          <a:p>
            <a:pPr lvl="1"/>
            <a:r>
              <a:rPr lang="en-US"/>
              <a:t>Click icon to add picture</a:t>
            </a:r>
            <a:endParaRPr lang="en-US" dirty="0"/>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068964" y="5084524"/>
            <a:ext cx="2317707"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327577" y="5478796"/>
            <a:ext cx="1845511"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8747458" y="2886074"/>
            <a:ext cx="1845511" cy="1845511"/>
          </a:xfrm>
          <a:solidFill>
            <a:schemeClr val="bg1">
              <a:lumMod val="95000"/>
            </a:schemeClr>
          </a:solidFill>
        </p:spPr>
        <p:txBody>
          <a:bodyPr/>
          <a:lstStyle/>
          <a:p>
            <a:r>
              <a:rPr lang="en-US"/>
              <a:t>Click icon to add picture</a:t>
            </a:r>
            <a:endParaRPr lang="en-US" dirty="0"/>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488845" y="5084524"/>
            <a:ext cx="2317706"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747458" y="5464114"/>
            <a:ext cx="1845510"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grpSp>
        <p:nvGrpSpPr>
          <p:cNvPr id="4" name="Group 3">
            <a:extLst>
              <a:ext uri="{FF2B5EF4-FFF2-40B4-BE49-F238E27FC236}">
                <a16:creationId xmlns:a16="http://schemas.microsoft.com/office/drawing/2014/main" id="{73C911F2-9041-416A-B83C-F23B354E063B}"/>
              </a:ext>
              <a:ext uri="{C183D7F6-B498-43B3-948B-1728B52AA6E4}">
                <adec:decorative xmlns:adec="http://schemas.microsoft.com/office/drawing/2017/decorative" val="1"/>
              </a:ext>
            </a:extLst>
          </p:cNvPr>
          <p:cNvGrpSpPr/>
          <p:nvPr userDrawn="1"/>
        </p:nvGrpSpPr>
        <p:grpSpPr>
          <a:xfrm>
            <a:off x="7334250" y="0"/>
            <a:ext cx="4857750" cy="1724025"/>
            <a:chOff x="7334250" y="0"/>
            <a:chExt cx="4857750" cy="1724025"/>
          </a:xfrm>
        </p:grpSpPr>
        <p:cxnSp>
          <p:nvCxnSpPr>
            <p:cNvPr id="10" name="Straight Connector 9">
              <a:extLst>
                <a:ext uri="{FF2B5EF4-FFF2-40B4-BE49-F238E27FC236}">
                  <a16:creationId xmlns:a16="http://schemas.microsoft.com/office/drawing/2014/main" id="{4E4B72DA-52CB-4D39-A342-8857B4D959B2}"/>
                </a:ext>
              </a:extLst>
            </p:cNvPr>
            <p:cNvCxnSpPr/>
            <p:nvPr userDrawn="1"/>
          </p:nvCxnSpPr>
          <p:spPr>
            <a:xfrm flipH="1" flipV="1">
              <a:off x="7334250" y="0"/>
              <a:ext cx="485775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1D9BCDA-DFB7-41A4-A7C7-CEE86CEDCBE5}"/>
                </a:ext>
              </a:extLst>
            </p:cNvPr>
            <p:cNvCxnSpPr>
              <a:cxnSpLocks/>
            </p:cNvCxnSpPr>
            <p:nvPr userDrawn="1"/>
          </p:nvCxnSpPr>
          <p:spPr>
            <a:xfrm>
              <a:off x="11487150" y="0"/>
              <a:ext cx="704850" cy="17240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51227852"/>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Slide 8 People">
    <p:bg>
      <p:bgPr>
        <a:solidFill>
          <a:schemeClr val="bg1"/>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187AAB93-862D-455E-9E73-3D0DAEFDEDB4}"/>
              </a:ext>
              <a:ext uri="{C183D7F6-B498-43B3-948B-1728B52AA6E4}">
                <adec:decorative xmlns:adec="http://schemas.microsoft.com/office/drawing/2017/decorative" val="1"/>
              </a:ext>
            </a:extLst>
          </p:cNvPr>
          <p:cNvGrpSpPr/>
          <p:nvPr userDrawn="1"/>
        </p:nvGrpSpPr>
        <p:grpSpPr>
          <a:xfrm>
            <a:off x="0" y="473953"/>
            <a:ext cx="12192000" cy="5621336"/>
            <a:chOff x="0" y="473953"/>
            <a:chExt cx="12192000" cy="5621336"/>
          </a:xfrm>
        </p:grpSpPr>
        <p:pic>
          <p:nvPicPr>
            <p:cNvPr id="13" name="Graphic 12">
              <a:extLst>
                <a:ext uri="{FF2B5EF4-FFF2-40B4-BE49-F238E27FC236}">
                  <a16:creationId xmlns:a16="http://schemas.microsoft.com/office/drawing/2014/main" id="{B0DFD584-E5CF-41EF-B51E-679CE22DDF9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473953"/>
              <a:ext cx="2057400" cy="1647825"/>
            </a:xfrm>
            <a:prstGeom prst="rect">
              <a:avLst/>
            </a:prstGeom>
          </p:spPr>
        </p:pic>
        <p:pic>
          <p:nvPicPr>
            <p:cNvPr id="14" name="Graphic 13">
              <a:extLst>
                <a:ext uri="{FF2B5EF4-FFF2-40B4-BE49-F238E27FC236}">
                  <a16:creationId xmlns:a16="http://schemas.microsoft.com/office/drawing/2014/main" id="{E5C02DDF-25A6-42C7-9525-F279CE2095C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049000" y="5180889"/>
              <a:ext cx="1143000" cy="914400"/>
            </a:xfrm>
            <a:prstGeom prst="rect">
              <a:avLst/>
            </a:prstGeom>
          </p:spPr>
        </p:pic>
      </p:grpSp>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877176" y="2428875"/>
            <a:ext cx="1066800" cy="1066800"/>
          </a:xfrm>
          <a:solidFill>
            <a:schemeClr val="tx1"/>
          </a:solidFill>
        </p:spPr>
        <p:txBody>
          <a:bodyPr>
            <a:normAutofit/>
          </a:bodyPr>
          <a:lstStyle>
            <a:lvl1pPr marL="0" indent="0" algn="l">
              <a:lnSpc>
                <a:spcPct val="100000"/>
              </a:lnSpc>
              <a:buFont typeface="Arial" panose="020B0604020202020204" pitchFamily="34" charset="0"/>
              <a:buNone/>
              <a:defRPr sz="900">
                <a:solidFill>
                  <a:sysClr val="windowText" lastClr="000000"/>
                </a:solidFill>
              </a:defRPr>
            </a:lvl1pPr>
          </a:lstStyle>
          <a:p>
            <a:r>
              <a:rPr lang="en-US"/>
              <a:t>Click icon to add picture</a:t>
            </a:r>
            <a:endParaRPr lang="en-US" dirty="0"/>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500168"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500168" y="3809747"/>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4226270"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849262"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849262" y="3809747"/>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32" name="Picture Placeholder 10">
            <a:extLst>
              <a:ext uri="{FF2B5EF4-FFF2-40B4-BE49-F238E27FC236}">
                <a16:creationId xmlns:a16="http://schemas.microsoft.com/office/drawing/2014/main" id="{1938DB4D-239F-4E8E-8802-0470B0131189}"/>
              </a:ext>
            </a:extLst>
          </p:cNvPr>
          <p:cNvSpPr>
            <a:spLocks noGrp="1"/>
          </p:cNvSpPr>
          <p:nvPr>
            <p:ph type="pic" sz="quarter" idx="37"/>
          </p:nvPr>
        </p:nvSpPr>
        <p:spPr>
          <a:xfrm>
            <a:off x="6655584"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198355" y="3654378"/>
            <a:ext cx="2105135"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095999" y="3809747"/>
            <a:ext cx="2299855"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9136814"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759806"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744480" y="3809747"/>
            <a:ext cx="1844126"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5" name="Picture Placeholder 10">
            <a:extLst>
              <a:ext uri="{FF2B5EF4-FFF2-40B4-BE49-F238E27FC236}">
                <a16:creationId xmlns:a16="http://schemas.microsoft.com/office/drawing/2014/main" id="{1EBAEB1D-A7F9-4F90-B642-4277D3802BAB}"/>
              </a:ext>
            </a:extLst>
          </p:cNvPr>
          <p:cNvSpPr>
            <a:spLocks noGrp="1"/>
          </p:cNvSpPr>
          <p:nvPr>
            <p:ph type="pic" sz="quarter" idx="26"/>
          </p:nvPr>
        </p:nvSpPr>
        <p:spPr>
          <a:xfrm>
            <a:off x="1877176"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54" name="Text Placeholder 2">
            <a:extLst>
              <a:ext uri="{FF2B5EF4-FFF2-40B4-BE49-F238E27FC236}">
                <a16:creationId xmlns:a16="http://schemas.microsoft.com/office/drawing/2014/main" id="{22930C5B-603C-494E-A467-8B394D01D406}"/>
              </a:ext>
            </a:extLst>
          </p:cNvPr>
          <p:cNvSpPr>
            <a:spLocks noGrp="1"/>
          </p:cNvSpPr>
          <p:nvPr>
            <p:ph type="body" idx="25" hasCustomPrompt="1"/>
          </p:nvPr>
        </p:nvSpPr>
        <p:spPr>
          <a:xfrm>
            <a:off x="1500168"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2" name="Text Placeholder 2">
            <a:extLst>
              <a:ext uri="{FF2B5EF4-FFF2-40B4-BE49-F238E27FC236}">
                <a16:creationId xmlns:a16="http://schemas.microsoft.com/office/drawing/2014/main" id="{540C455F-A23B-493F-B95E-AB485D91DA6A}"/>
              </a:ext>
            </a:extLst>
          </p:cNvPr>
          <p:cNvSpPr>
            <a:spLocks noGrp="1"/>
          </p:cNvSpPr>
          <p:nvPr>
            <p:ph type="body" idx="33" hasCustomPrompt="1"/>
          </p:nvPr>
        </p:nvSpPr>
        <p:spPr>
          <a:xfrm>
            <a:off x="1500168" y="5668583"/>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6" name="Picture Placeholder 10">
            <a:extLst>
              <a:ext uri="{FF2B5EF4-FFF2-40B4-BE49-F238E27FC236}">
                <a16:creationId xmlns:a16="http://schemas.microsoft.com/office/drawing/2014/main" id="{9461A69E-14C8-4325-89AF-D4257C1C05BA}"/>
              </a:ext>
            </a:extLst>
          </p:cNvPr>
          <p:cNvSpPr>
            <a:spLocks noGrp="1"/>
          </p:cNvSpPr>
          <p:nvPr>
            <p:ph type="pic" sz="quarter" idx="27"/>
          </p:nvPr>
        </p:nvSpPr>
        <p:spPr>
          <a:xfrm>
            <a:off x="4226270"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59" name="Text Placeholder 2">
            <a:extLst>
              <a:ext uri="{FF2B5EF4-FFF2-40B4-BE49-F238E27FC236}">
                <a16:creationId xmlns:a16="http://schemas.microsoft.com/office/drawing/2014/main" id="{6D1C374C-DAF7-40EF-B279-4EC7A2AFE6A2}"/>
              </a:ext>
            </a:extLst>
          </p:cNvPr>
          <p:cNvSpPr>
            <a:spLocks noGrp="1"/>
          </p:cNvSpPr>
          <p:nvPr>
            <p:ph type="body" idx="30" hasCustomPrompt="1"/>
          </p:nvPr>
        </p:nvSpPr>
        <p:spPr>
          <a:xfrm>
            <a:off x="3849262"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3" name="Text Placeholder 2">
            <a:extLst>
              <a:ext uri="{FF2B5EF4-FFF2-40B4-BE49-F238E27FC236}">
                <a16:creationId xmlns:a16="http://schemas.microsoft.com/office/drawing/2014/main" id="{421FF438-E4E8-4643-BCB3-4A1C12429042}"/>
              </a:ext>
            </a:extLst>
          </p:cNvPr>
          <p:cNvSpPr>
            <a:spLocks noGrp="1"/>
          </p:cNvSpPr>
          <p:nvPr>
            <p:ph type="body" idx="34" hasCustomPrompt="1"/>
          </p:nvPr>
        </p:nvSpPr>
        <p:spPr>
          <a:xfrm>
            <a:off x="3849262" y="5668583"/>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33" name="Picture Placeholder 10">
            <a:extLst>
              <a:ext uri="{FF2B5EF4-FFF2-40B4-BE49-F238E27FC236}">
                <a16:creationId xmlns:a16="http://schemas.microsoft.com/office/drawing/2014/main" id="{E029C5CA-EDDA-4BF9-9051-8B09E98EE1E2}"/>
              </a:ext>
            </a:extLst>
          </p:cNvPr>
          <p:cNvSpPr>
            <a:spLocks noGrp="1"/>
          </p:cNvSpPr>
          <p:nvPr>
            <p:ph type="pic" sz="quarter" idx="38"/>
          </p:nvPr>
        </p:nvSpPr>
        <p:spPr>
          <a:xfrm>
            <a:off x="6655584"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60" name="Text Placeholder 2">
            <a:extLst>
              <a:ext uri="{FF2B5EF4-FFF2-40B4-BE49-F238E27FC236}">
                <a16:creationId xmlns:a16="http://schemas.microsoft.com/office/drawing/2014/main" id="{D4FEDD19-A7BA-45BB-93A0-F1E896C9F26D}"/>
              </a:ext>
            </a:extLst>
          </p:cNvPr>
          <p:cNvSpPr>
            <a:spLocks noGrp="1"/>
          </p:cNvSpPr>
          <p:nvPr>
            <p:ph type="body" idx="31" hasCustomPrompt="1"/>
          </p:nvPr>
        </p:nvSpPr>
        <p:spPr>
          <a:xfrm>
            <a:off x="6339926"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4" name="Text Placeholder 2">
            <a:extLst>
              <a:ext uri="{FF2B5EF4-FFF2-40B4-BE49-F238E27FC236}">
                <a16:creationId xmlns:a16="http://schemas.microsoft.com/office/drawing/2014/main" id="{A12F0175-7AEE-46B1-9590-D4A427680DC7}"/>
              </a:ext>
            </a:extLst>
          </p:cNvPr>
          <p:cNvSpPr>
            <a:spLocks noGrp="1"/>
          </p:cNvSpPr>
          <p:nvPr>
            <p:ph type="body" idx="35" hasCustomPrompt="1"/>
          </p:nvPr>
        </p:nvSpPr>
        <p:spPr>
          <a:xfrm>
            <a:off x="6339926" y="5668583"/>
            <a:ext cx="1813474"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58" name="Picture Placeholder 10">
            <a:extLst>
              <a:ext uri="{FF2B5EF4-FFF2-40B4-BE49-F238E27FC236}">
                <a16:creationId xmlns:a16="http://schemas.microsoft.com/office/drawing/2014/main" id="{622ED9F4-EB9B-4588-8501-BFECB846EE73}"/>
              </a:ext>
            </a:extLst>
          </p:cNvPr>
          <p:cNvSpPr>
            <a:spLocks noGrp="1"/>
          </p:cNvSpPr>
          <p:nvPr>
            <p:ph type="pic" sz="quarter" idx="29"/>
          </p:nvPr>
        </p:nvSpPr>
        <p:spPr>
          <a:xfrm>
            <a:off x="9136814"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61" name="Text Placeholder 2">
            <a:extLst>
              <a:ext uri="{FF2B5EF4-FFF2-40B4-BE49-F238E27FC236}">
                <a16:creationId xmlns:a16="http://schemas.microsoft.com/office/drawing/2014/main" id="{5026D39F-46AB-4680-9A52-F367344A3531}"/>
              </a:ext>
            </a:extLst>
          </p:cNvPr>
          <p:cNvSpPr>
            <a:spLocks noGrp="1"/>
          </p:cNvSpPr>
          <p:nvPr>
            <p:ph type="body" idx="32" hasCustomPrompt="1"/>
          </p:nvPr>
        </p:nvSpPr>
        <p:spPr>
          <a:xfrm>
            <a:off x="8759806"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5" name="Text Placeholder 2">
            <a:extLst>
              <a:ext uri="{FF2B5EF4-FFF2-40B4-BE49-F238E27FC236}">
                <a16:creationId xmlns:a16="http://schemas.microsoft.com/office/drawing/2014/main" id="{04E11FE2-6320-4E8C-A5B3-8104AF329ADA}"/>
              </a:ext>
            </a:extLst>
          </p:cNvPr>
          <p:cNvSpPr>
            <a:spLocks noGrp="1"/>
          </p:cNvSpPr>
          <p:nvPr>
            <p:ph type="body" idx="36" hasCustomPrompt="1"/>
          </p:nvPr>
        </p:nvSpPr>
        <p:spPr>
          <a:xfrm>
            <a:off x="8744480" y="5668583"/>
            <a:ext cx="1844126"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solidFill>
                  <a:srgbClr val="898989"/>
                </a:solidFill>
              </a:defRPr>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solidFill>
                  <a:srgbClr val="898989"/>
                </a:solidFill>
              </a:defRPr>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solidFill>
                  <a:srgbClr val="898989"/>
                </a:solidFill>
              </a:defRPr>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2857120649"/>
      </p:ext>
    </p:extLst>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4C17E5-24ED-44BC-BA50-02EF903552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33D101-3AF0-4F06-90ED-B83615C36C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AE9FDE-AF95-49F8-A927-35A23C9E65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dirty="0"/>
              <a:t>20XX</a:t>
            </a:r>
          </a:p>
        </p:txBody>
      </p:sp>
      <p:sp>
        <p:nvSpPr>
          <p:cNvPr id="5" name="Footer Placeholder 4">
            <a:extLst>
              <a:ext uri="{FF2B5EF4-FFF2-40B4-BE49-F238E27FC236}">
                <a16:creationId xmlns:a16="http://schemas.microsoft.com/office/drawing/2014/main" id="{CC2E900D-8FF9-4E80-860D-89C2D3B4E4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PRESENTATION TITLE</a:t>
            </a:r>
          </a:p>
        </p:txBody>
      </p:sp>
      <p:sp>
        <p:nvSpPr>
          <p:cNvPr id="6" name="Slide Number Placeholder 5">
            <a:extLst>
              <a:ext uri="{FF2B5EF4-FFF2-40B4-BE49-F238E27FC236}">
                <a16:creationId xmlns:a16="http://schemas.microsoft.com/office/drawing/2014/main" id="{F1A66A0C-1415-46A3-A1FF-BE18C70873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9DFD55-3C28-40EF-9E31-A92D2E4017FF}" type="slidenum">
              <a:rPr lang="en-US" smtClean="0"/>
              <a:t>‹#›</a:t>
            </a:fld>
            <a:endParaRPr lang="en-US" dirty="0"/>
          </a:p>
        </p:txBody>
      </p:sp>
    </p:spTree>
    <p:extLst>
      <p:ext uri="{BB962C8B-B14F-4D97-AF65-F5344CB8AC3E}">
        <p14:creationId xmlns:p14="http://schemas.microsoft.com/office/powerpoint/2010/main" val="23190612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1" r:id="rId4"/>
    <p:sldLayoutId id="2147483666" r:id="rId5"/>
    <p:sldLayoutId id="2147483667" r:id="rId6"/>
    <p:sldLayoutId id="2147483654" r:id="rId7"/>
    <p:sldLayoutId id="2147483663" r:id="rId8"/>
    <p:sldLayoutId id="2147483662" r:id="rId9"/>
    <p:sldLayoutId id="2147483668" r:id="rId10"/>
    <p:sldLayoutId id="2147483652" r:id="rId11"/>
    <p:sldLayoutId id="2147483653" r:id="rId12"/>
    <p:sldLayoutId id="2147483660" r:id="rId13"/>
    <p:sldLayoutId id="2147483664" r:id="rId14"/>
    <p:sldLayoutId id="2147483665" r:id="rId15"/>
  </p:sldLayoutIdLst>
  <p:hf hdr="0"/>
  <p:txStyles>
    <p:titleStyle>
      <a:lvl1pPr algn="l" defTabSz="914400" rtl="0" eaLnBrk="1" latinLnBrk="0" hangingPunct="1">
        <a:lnSpc>
          <a:spcPct val="90000"/>
        </a:lnSpc>
        <a:spcBef>
          <a:spcPct val="0"/>
        </a:spcBef>
        <a:buNone/>
        <a:defRPr sz="44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17.png"/><Relationship Id="rId5" Type="http://schemas.openxmlformats.org/officeDocument/2006/relationships/image" Target="../media/image23.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17.png"/><Relationship Id="rId5" Type="http://schemas.openxmlformats.org/officeDocument/2006/relationships/image" Target="../media/image24.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17.png"/><Relationship Id="rId5" Type="http://schemas.openxmlformats.org/officeDocument/2006/relationships/image" Target="../media/image25.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17.png"/><Relationship Id="rId5" Type="http://schemas.openxmlformats.org/officeDocument/2006/relationships/image" Target="../media/image26.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17.png"/><Relationship Id="rId5" Type="http://schemas.openxmlformats.org/officeDocument/2006/relationships/image" Target="../media/image27.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14.m4a"/><Relationship Id="rId1" Type="http://schemas.microsoft.com/office/2007/relationships/media" Target="../media/media14.m4a"/><Relationship Id="rId5" Type="http://schemas.openxmlformats.org/officeDocument/2006/relationships/image" Target="../media/image17.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15.m4a"/><Relationship Id="rId1" Type="http://schemas.microsoft.com/office/2007/relationships/media" Target="../media/media15.m4a"/><Relationship Id="rId5" Type="http://schemas.openxmlformats.org/officeDocument/2006/relationships/image" Target="../media/image17.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16.m4a"/><Relationship Id="rId1" Type="http://schemas.microsoft.com/office/2007/relationships/media" Target="../media/media16.m4a"/><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17.m4a"/><Relationship Id="rId1" Type="http://schemas.microsoft.com/office/2007/relationships/media" Target="../media/media17.m4a"/><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17.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17.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17.png"/><Relationship Id="rId5" Type="http://schemas.openxmlformats.org/officeDocument/2006/relationships/image" Target="../media/image18.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17.png"/><Relationship Id="rId5" Type="http://schemas.openxmlformats.org/officeDocument/2006/relationships/image" Target="../media/image19.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17.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17.png"/><Relationship Id="rId5" Type="http://schemas.openxmlformats.org/officeDocument/2006/relationships/image" Target="../media/image20.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17.png"/><Relationship Id="rId5" Type="http://schemas.openxmlformats.org/officeDocument/2006/relationships/image" Target="../media/image21.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17.png"/><Relationship Id="rId5" Type="http://schemas.openxmlformats.org/officeDocument/2006/relationships/image" Target="../media/image22.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75451-6A4B-484B-9ED1-353CCE25B0F4}"/>
              </a:ext>
            </a:extLst>
          </p:cNvPr>
          <p:cNvSpPr>
            <a:spLocks noGrp="1"/>
          </p:cNvSpPr>
          <p:nvPr>
            <p:ph type="ctrTitle"/>
          </p:nvPr>
        </p:nvSpPr>
        <p:spPr>
          <a:xfrm>
            <a:off x="5181600" y="4434840"/>
            <a:ext cx="6454588" cy="1122202"/>
          </a:xfrm>
        </p:spPr>
        <p:txBody>
          <a:bodyPr/>
          <a:lstStyle/>
          <a:p>
            <a:r>
              <a:rPr lang="en-US" sz="2800" dirty="0"/>
              <a:t>Text based book classification</a:t>
            </a:r>
          </a:p>
        </p:txBody>
      </p:sp>
      <p:sp>
        <p:nvSpPr>
          <p:cNvPr id="3" name="Subtitle 2">
            <a:extLst>
              <a:ext uri="{FF2B5EF4-FFF2-40B4-BE49-F238E27FC236}">
                <a16:creationId xmlns:a16="http://schemas.microsoft.com/office/drawing/2014/main" id="{0236A1B4-B8D1-4A72-8E20-0703F54BF1FE}"/>
              </a:ext>
            </a:extLst>
          </p:cNvPr>
          <p:cNvSpPr>
            <a:spLocks noGrp="1"/>
          </p:cNvSpPr>
          <p:nvPr>
            <p:ph type="subTitle" idx="1"/>
          </p:nvPr>
        </p:nvSpPr>
        <p:spPr>
          <a:xfrm>
            <a:off x="5262282" y="5586890"/>
            <a:ext cx="6095529" cy="396660"/>
          </a:xfrm>
        </p:spPr>
        <p:txBody>
          <a:bodyPr>
            <a:normAutofit/>
          </a:bodyPr>
          <a:lstStyle/>
          <a:p>
            <a:r>
              <a:rPr lang="en-US" dirty="0"/>
              <a:t>Aaron Kohn</a:t>
            </a:r>
          </a:p>
        </p:txBody>
      </p:sp>
    </p:spTree>
    <p:extLst>
      <p:ext uri="{BB962C8B-B14F-4D97-AF65-F5344CB8AC3E}">
        <p14:creationId xmlns:p14="http://schemas.microsoft.com/office/powerpoint/2010/main" val="25860588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a:extLst>
              <a:ext uri="{FF2B5EF4-FFF2-40B4-BE49-F238E27FC236}">
                <a16:creationId xmlns:a16="http://schemas.microsoft.com/office/drawing/2014/main" id="{DCE4CD85-E44F-AAF4-E47E-9D737168102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47687" y="1610653"/>
            <a:ext cx="6283704" cy="4389120"/>
          </a:xfrm>
          <a:prstGeom prst="rect">
            <a:avLst/>
          </a:prstGeom>
          <a:noFill/>
          <a:extLst>
            <a:ext uri="{909E8E84-426E-40DD-AFC4-6F175D3DCCD1}">
              <a14:hiddenFill xmlns:a14="http://schemas.microsoft.com/office/drawing/2010/main">
                <a:solidFill>
                  <a:srgbClr val="FFFFFF"/>
                </a:solidFill>
              </a14:hiddenFill>
            </a:ext>
          </a:extLst>
        </p:spPr>
      </p:pic>
      <p:sp>
        <p:nvSpPr>
          <p:cNvPr id="25" name="Slide Number Placeholder 24">
            <a:extLst>
              <a:ext uri="{FF2B5EF4-FFF2-40B4-BE49-F238E27FC236}">
                <a16:creationId xmlns:a16="http://schemas.microsoft.com/office/drawing/2014/main" id="{148E9129-4CC6-47BA-ACD8-2C632A8660EC}"/>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10</a:t>
            </a:fld>
            <a:endParaRPr lang="en-US" dirty="0"/>
          </a:p>
        </p:txBody>
      </p:sp>
      <p:sp>
        <p:nvSpPr>
          <p:cNvPr id="44" name="TextBox 43">
            <a:extLst>
              <a:ext uri="{FF2B5EF4-FFF2-40B4-BE49-F238E27FC236}">
                <a16:creationId xmlns:a16="http://schemas.microsoft.com/office/drawing/2014/main" id="{926EC20F-15F1-28AB-EDA7-76F20FDF09C4}"/>
              </a:ext>
            </a:extLst>
          </p:cNvPr>
          <p:cNvSpPr txBox="1"/>
          <p:nvPr/>
        </p:nvSpPr>
        <p:spPr>
          <a:xfrm>
            <a:off x="1084729" y="717176"/>
            <a:ext cx="9932895" cy="523220"/>
          </a:xfrm>
          <a:prstGeom prst="rect">
            <a:avLst/>
          </a:prstGeom>
          <a:noFill/>
        </p:spPr>
        <p:txBody>
          <a:bodyPr wrap="square" rtlCol="0">
            <a:spAutoFit/>
          </a:bodyPr>
          <a:lstStyle/>
          <a:p>
            <a:pPr lvl="1" algn="ctr"/>
            <a:r>
              <a:rPr lang="en-US" sz="2800" dirty="0">
                <a:latin typeface="+mj-lt"/>
              </a:rPr>
              <a:t>Results for Four Hundred Word Samples</a:t>
            </a:r>
          </a:p>
        </p:txBody>
      </p:sp>
      <p:pic>
        <p:nvPicPr>
          <p:cNvPr id="2" name="Audio 1">
            <a:hlinkClick r:id="" action="ppaction://media"/>
            <a:extLst>
              <a:ext uri="{FF2B5EF4-FFF2-40B4-BE49-F238E27FC236}">
                <a16:creationId xmlns:a16="http://schemas.microsoft.com/office/drawing/2014/main" id="{5C89D932-A752-69D0-D250-EAEBCD30316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049396762"/>
      </p:ext>
    </p:extLst>
  </p:cSld>
  <p:clrMapOvr>
    <a:masterClrMapping/>
  </p:clrMapOvr>
  <mc:AlternateContent xmlns:mc="http://schemas.openxmlformats.org/markup-compatibility/2006">
    <mc:Choice xmlns:p14="http://schemas.microsoft.com/office/powerpoint/2010/main" Requires="p14">
      <p:transition spd="slow" p14:dur="2000" advTm="35002"/>
    </mc:Choice>
    <mc:Fallback>
      <p:transition spd="slow" advTm="3500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10">
            <a:extLst>
              <a:ext uri="{FF2B5EF4-FFF2-40B4-BE49-F238E27FC236}">
                <a16:creationId xmlns:a16="http://schemas.microsoft.com/office/drawing/2014/main" id="{7AE81C1E-A7C3-40CD-9C11-0C03A2221292}"/>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11</a:t>
            </a:fld>
            <a:endParaRPr lang="en-US" dirty="0"/>
          </a:p>
        </p:txBody>
      </p:sp>
      <p:sp>
        <p:nvSpPr>
          <p:cNvPr id="30" name="TextBox 29">
            <a:extLst>
              <a:ext uri="{FF2B5EF4-FFF2-40B4-BE49-F238E27FC236}">
                <a16:creationId xmlns:a16="http://schemas.microsoft.com/office/drawing/2014/main" id="{DCEC10EE-1554-B4FE-9E27-17E68206080A}"/>
              </a:ext>
            </a:extLst>
          </p:cNvPr>
          <p:cNvSpPr txBox="1"/>
          <p:nvPr/>
        </p:nvSpPr>
        <p:spPr>
          <a:xfrm>
            <a:off x="2421511" y="937123"/>
            <a:ext cx="7348979" cy="523220"/>
          </a:xfrm>
          <a:prstGeom prst="rect">
            <a:avLst/>
          </a:prstGeom>
          <a:noFill/>
        </p:spPr>
        <p:txBody>
          <a:bodyPr wrap="square">
            <a:spAutoFit/>
          </a:bodyPr>
          <a:lstStyle/>
          <a:p>
            <a:pPr lvl="1" algn="ctr"/>
            <a:r>
              <a:rPr lang="en-US" sz="2800" dirty="0">
                <a:latin typeface="+mj-lt"/>
              </a:rPr>
              <a:t>Results</a:t>
            </a:r>
            <a:r>
              <a:rPr lang="en-US" sz="1800" dirty="0">
                <a:latin typeface="+mj-lt"/>
              </a:rPr>
              <a:t> </a:t>
            </a:r>
            <a:r>
              <a:rPr lang="en-US" sz="2800" dirty="0">
                <a:latin typeface="+mj-lt"/>
              </a:rPr>
              <a:t>for 550 Word Samples</a:t>
            </a:r>
          </a:p>
        </p:txBody>
      </p:sp>
      <p:pic>
        <p:nvPicPr>
          <p:cNvPr id="7170" name="Picture 2">
            <a:extLst>
              <a:ext uri="{FF2B5EF4-FFF2-40B4-BE49-F238E27FC236}">
                <a16:creationId xmlns:a16="http://schemas.microsoft.com/office/drawing/2014/main" id="{96E7539B-1382-E71E-353D-C42E3BEFD04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39242" y="2068002"/>
            <a:ext cx="6313517" cy="4480560"/>
          </a:xfrm>
          <a:prstGeom prst="rect">
            <a:avLst/>
          </a:prstGeom>
          <a:noFill/>
          <a:extLst>
            <a:ext uri="{909E8E84-426E-40DD-AFC4-6F175D3DCCD1}">
              <a14:hiddenFill xmlns:a14="http://schemas.microsoft.com/office/drawing/2010/main">
                <a:solidFill>
                  <a:srgbClr val="FFFFFF"/>
                </a:solidFill>
              </a14:hiddenFill>
            </a:ext>
          </a:extLst>
        </p:spPr>
      </p:pic>
      <p:pic>
        <p:nvPicPr>
          <p:cNvPr id="2" name="Audio 1">
            <a:hlinkClick r:id="" action="ppaction://media"/>
            <a:extLst>
              <a:ext uri="{FF2B5EF4-FFF2-40B4-BE49-F238E27FC236}">
                <a16:creationId xmlns:a16="http://schemas.microsoft.com/office/drawing/2014/main" id="{586B630A-0EC7-2D32-6DB1-4D9AB7FB739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533968263"/>
      </p:ext>
    </p:extLst>
  </p:cSld>
  <p:clrMapOvr>
    <a:masterClrMapping/>
  </p:clrMapOvr>
  <mc:AlternateContent xmlns:mc="http://schemas.openxmlformats.org/markup-compatibility/2006">
    <mc:Choice xmlns:p14="http://schemas.microsoft.com/office/powerpoint/2010/main" Requires="p14">
      <p:transition spd="slow" p14:dur="2000" advTm="19584"/>
    </mc:Choice>
    <mc:Fallback>
      <p:transition spd="slow" advTm="1958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10">
            <a:extLst>
              <a:ext uri="{FF2B5EF4-FFF2-40B4-BE49-F238E27FC236}">
                <a16:creationId xmlns:a16="http://schemas.microsoft.com/office/drawing/2014/main" id="{7AE81C1E-A7C3-40CD-9C11-0C03A2221292}"/>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12</a:t>
            </a:fld>
            <a:endParaRPr lang="en-US" dirty="0"/>
          </a:p>
        </p:txBody>
      </p:sp>
      <p:sp>
        <p:nvSpPr>
          <p:cNvPr id="30" name="TextBox 29">
            <a:extLst>
              <a:ext uri="{FF2B5EF4-FFF2-40B4-BE49-F238E27FC236}">
                <a16:creationId xmlns:a16="http://schemas.microsoft.com/office/drawing/2014/main" id="{DCEC10EE-1554-B4FE-9E27-17E68206080A}"/>
              </a:ext>
            </a:extLst>
          </p:cNvPr>
          <p:cNvSpPr txBox="1"/>
          <p:nvPr/>
        </p:nvSpPr>
        <p:spPr>
          <a:xfrm>
            <a:off x="2421511" y="937123"/>
            <a:ext cx="7348979" cy="523220"/>
          </a:xfrm>
          <a:prstGeom prst="rect">
            <a:avLst/>
          </a:prstGeom>
          <a:noFill/>
        </p:spPr>
        <p:txBody>
          <a:bodyPr wrap="square">
            <a:spAutoFit/>
          </a:bodyPr>
          <a:lstStyle/>
          <a:p>
            <a:pPr lvl="1" algn="ctr"/>
            <a:r>
              <a:rPr lang="en-US" sz="2800" dirty="0">
                <a:latin typeface="+mj-lt"/>
              </a:rPr>
              <a:t>Results</a:t>
            </a:r>
            <a:r>
              <a:rPr lang="en-US" sz="1800" dirty="0">
                <a:latin typeface="+mj-lt"/>
              </a:rPr>
              <a:t> </a:t>
            </a:r>
            <a:r>
              <a:rPr lang="en-US" sz="2800" dirty="0">
                <a:latin typeface="+mj-lt"/>
              </a:rPr>
              <a:t>for 550 Word Samples</a:t>
            </a:r>
          </a:p>
        </p:txBody>
      </p:sp>
      <p:pic>
        <p:nvPicPr>
          <p:cNvPr id="8194" name="Picture 2">
            <a:extLst>
              <a:ext uri="{FF2B5EF4-FFF2-40B4-BE49-F238E27FC236}">
                <a16:creationId xmlns:a16="http://schemas.microsoft.com/office/drawing/2014/main" id="{700CB82C-3190-A219-1947-CAD7005973E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03668" y="2049149"/>
            <a:ext cx="6184664" cy="4389120"/>
          </a:xfrm>
          <a:prstGeom prst="rect">
            <a:avLst/>
          </a:prstGeom>
          <a:noFill/>
          <a:extLst>
            <a:ext uri="{909E8E84-426E-40DD-AFC4-6F175D3DCCD1}">
              <a14:hiddenFill xmlns:a14="http://schemas.microsoft.com/office/drawing/2010/main">
                <a:solidFill>
                  <a:srgbClr val="FFFFFF"/>
                </a:solidFill>
              </a14:hiddenFill>
            </a:ext>
          </a:extLst>
        </p:spPr>
      </p:pic>
      <p:pic>
        <p:nvPicPr>
          <p:cNvPr id="2" name="Audio 1">
            <a:hlinkClick r:id="" action="ppaction://media"/>
            <a:extLst>
              <a:ext uri="{FF2B5EF4-FFF2-40B4-BE49-F238E27FC236}">
                <a16:creationId xmlns:a16="http://schemas.microsoft.com/office/drawing/2014/main" id="{E074E11C-F548-23E3-9A4F-25078B478F8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873777733"/>
      </p:ext>
    </p:extLst>
  </p:cSld>
  <p:clrMapOvr>
    <a:masterClrMapping/>
  </p:clrMapOvr>
  <mc:AlternateContent xmlns:mc="http://schemas.openxmlformats.org/markup-compatibility/2006">
    <mc:Choice xmlns:p14="http://schemas.microsoft.com/office/powerpoint/2010/main" Requires="p14">
      <p:transition spd="slow" p14:dur="2000" advTm="10860"/>
    </mc:Choice>
    <mc:Fallback>
      <p:transition spd="slow" advTm="108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10">
            <a:extLst>
              <a:ext uri="{FF2B5EF4-FFF2-40B4-BE49-F238E27FC236}">
                <a16:creationId xmlns:a16="http://schemas.microsoft.com/office/drawing/2014/main" id="{7AE81C1E-A7C3-40CD-9C11-0C03A2221292}"/>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13</a:t>
            </a:fld>
            <a:endParaRPr lang="en-US" dirty="0"/>
          </a:p>
        </p:txBody>
      </p:sp>
      <p:sp>
        <p:nvSpPr>
          <p:cNvPr id="30" name="TextBox 29">
            <a:extLst>
              <a:ext uri="{FF2B5EF4-FFF2-40B4-BE49-F238E27FC236}">
                <a16:creationId xmlns:a16="http://schemas.microsoft.com/office/drawing/2014/main" id="{DCEC10EE-1554-B4FE-9E27-17E68206080A}"/>
              </a:ext>
            </a:extLst>
          </p:cNvPr>
          <p:cNvSpPr txBox="1"/>
          <p:nvPr/>
        </p:nvSpPr>
        <p:spPr>
          <a:xfrm>
            <a:off x="2421511" y="937123"/>
            <a:ext cx="7348979" cy="523220"/>
          </a:xfrm>
          <a:prstGeom prst="rect">
            <a:avLst/>
          </a:prstGeom>
          <a:noFill/>
        </p:spPr>
        <p:txBody>
          <a:bodyPr wrap="square">
            <a:spAutoFit/>
          </a:bodyPr>
          <a:lstStyle/>
          <a:p>
            <a:pPr lvl="1" algn="ctr"/>
            <a:r>
              <a:rPr lang="en-US" sz="2800" dirty="0">
                <a:latin typeface="+mj-lt"/>
              </a:rPr>
              <a:t>Results</a:t>
            </a:r>
            <a:r>
              <a:rPr lang="en-US" sz="1800" dirty="0">
                <a:latin typeface="+mj-lt"/>
              </a:rPr>
              <a:t> </a:t>
            </a:r>
            <a:r>
              <a:rPr lang="en-US" sz="2800" dirty="0">
                <a:latin typeface="+mj-lt"/>
              </a:rPr>
              <a:t>for 550 Word Samples</a:t>
            </a:r>
          </a:p>
        </p:txBody>
      </p:sp>
      <p:pic>
        <p:nvPicPr>
          <p:cNvPr id="6148" name="Picture 4">
            <a:extLst>
              <a:ext uri="{FF2B5EF4-FFF2-40B4-BE49-F238E27FC236}">
                <a16:creationId xmlns:a16="http://schemas.microsoft.com/office/drawing/2014/main" id="{DB8890B5-AAEF-A93A-95F2-B250180D9FB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39245" y="1992589"/>
            <a:ext cx="6184664" cy="4389120"/>
          </a:xfrm>
          <a:prstGeom prst="rect">
            <a:avLst/>
          </a:prstGeom>
          <a:noFill/>
          <a:extLst>
            <a:ext uri="{909E8E84-426E-40DD-AFC4-6F175D3DCCD1}">
              <a14:hiddenFill xmlns:a14="http://schemas.microsoft.com/office/drawing/2010/main">
                <a:solidFill>
                  <a:srgbClr val="FFFFFF"/>
                </a:solidFill>
              </a14:hiddenFill>
            </a:ext>
          </a:extLst>
        </p:spPr>
      </p:pic>
      <p:pic>
        <p:nvPicPr>
          <p:cNvPr id="2" name="Audio 1">
            <a:hlinkClick r:id="" action="ppaction://media"/>
            <a:extLst>
              <a:ext uri="{FF2B5EF4-FFF2-40B4-BE49-F238E27FC236}">
                <a16:creationId xmlns:a16="http://schemas.microsoft.com/office/drawing/2014/main" id="{F982345B-2D3B-4641-6F5D-91E8C1CD554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429429409"/>
      </p:ext>
    </p:extLst>
  </p:cSld>
  <p:clrMapOvr>
    <a:masterClrMapping/>
  </p:clrMapOvr>
  <mc:AlternateContent xmlns:mc="http://schemas.openxmlformats.org/markup-compatibility/2006">
    <mc:Choice xmlns:p14="http://schemas.microsoft.com/office/powerpoint/2010/main" Requires="p14">
      <p:transition spd="slow" p14:dur="2000" advTm="9515"/>
    </mc:Choice>
    <mc:Fallback>
      <p:transition spd="slow" advTm="951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10">
            <a:extLst>
              <a:ext uri="{FF2B5EF4-FFF2-40B4-BE49-F238E27FC236}">
                <a16:creationId xmlns:a16="http://schemas.microsoft.com/office/drawing/2014/main" id="{7AE81C1E-A7C3-40CD-9C11-0C03A2221292}"/>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14</a:t>
            </a:fld>
            <a:endParaRPr lang="en-US" dirty="0"/>
          </a:p>
        </p:txBody>
      </p:sp>
      <p:sp>
        <p:nvSpPr>
          <p:cNvPr id="30" name="TextBox 29">
            <a:extLst>
              <a:ext uri="{FF2B5EF4-FFF2-40B4-BE49-F238E27FC236}">
                <a16:creationId xmlns:a16="http://schemas.microsoft.com/office/drawing/2014/main" id="{DCEC10EE-1554-B4FE-9E27-17E68206080A}"/>
              </a:ext>
            </a:extLst>
          </p:cNvPr>
          <p:cNvSpPr txBox="1"/>
          <p:nvPr/>
        </p:nvSpPr>
        <p:spPr>
          <a:xfrm>
            <a:off x="2421511" y="937123"/>
            <a:ext cx="7348979" cy="523220"/>
          </a:xfrm>
          <a:prstGeom prst="rect">
            <a:avLst/>
          </a:prstGeom>
          <a:noFill/>
        </p:spPr>
        <p:txBody>
          <a:bodyPr wrap="square">
            <a:spAutoFit/>
          </a:bodyPr>
          <a:lstStyle/>
          <a:p>
            <a:pPr lvl="1" algn="ctr"/>
            <a:r>
              <a:rPr lang="en-US" sz="2800" dirty="0">
                <a:latin typeface="+mj-lt"/>
              </a:rPr>
              <a:t>Results</a:t>
            </a:r>
            <a:r>
              <a:rPr lang="en-US" sz="1800" dirty="0">
                <a:latin typeface="+mj-lt"/>
              </a:rPr>
              <a:t> </a:t>
            </a:r>
            <a:r>
              <a:rPr lang="en-US" sz="2800">
                <a:latin typeface="+mj-lt"/>
              </a:rPr>
              <a:t>for 550 </a:t>
            </a:r>
            <a:r>
              <a:rPr lang="en-US" sz="2800" dirty="0">
                <a:latin typeface="+mj-lt"/>
              </a:rPr>
              <a:t>Word Samples</a:t>
            </a:r>
          </a:p>
        </p:txBody>
      </p:sp>
      <p:pic>
        <p:nvPicPr>
          <p:cNvPr id="9218" name="Picture 2">
            <a:extLst>
              <a:ext uri="{FF2B5EF4-FFF2-40B4-BE49-F238E27FC236}">
                <a16:creationId xmlns:a16="http://schemas.microsoft.com/office/drawing/2014/main" id="{B7256E5F-0419-6C95-2F1D-94418546DDE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01513" y="2076744"/>
            <a:ext cx="6188975" cy="4389120"/>
          </a:xfrm>
          <a:prstGeom prst="rect">
            <a:avLst/>
          </a:prstGeom>
          <a:noFill/>
          <a:extLst>
            <a:ext uri="{909E8E84-426E-40DD-AFC4-6F175D3DCCD1}">
              <a14:hiddenFill xmlns:a14="http://schemas.microsoft.com/office/drawing/2010/main">
                <a:solidFill>
                  <a:srgbClr val="FFFFFF"/>
                </a:solidFill>
              </a14:hiddenFill>
            </a:ext>
          </a:extLst>
        </p:spPr>
      </p:pic>
      <p:pic>
        <p:nvPicPr>
          <p:cNvPr id="2" name="Audio 1">
            <a:hlinkClick r:id="" action="ppaction://media"/>
            <a:extLst>
              <a:ext uri="{FF2B5EF4-FFF2-40B4-BE49-F238E27FC236}">
                <a16:creationId xmlns:a16="http://schemas.microsoft.com/office/drawing/2014/main" id="{177709D1-3E1F-912E-6685-7D4541539B1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123879508"/>
      </p:ext>
    </p:extLst>
  </p:cSld>
  <p:clrMapOvr>
    <a:masterClrMapping/>
  </p:clrMapOvr>
  <mc:AlternateContent xmlns:mc="http://schemas.openxmlformats.org/markup-compatibility/2006">
    <mc:Choice xmlns:p14="http://schemas.microsoft.com/office/powerpoint/2010/main" Requires="p14">
      <p:transition spd="slow" p14:dur="2000" advTm="20243"/>
    </mc:Choice>
    <mc:Fallback>
      <p:transition spd="slow" advTm="2024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40014-73D5-419B-8867-972BB18D52D4}"/>
              </a:ext>
            </a:extLst>
          </p:cNvPr>
          <p:cNvSpPr>
            <a:spLocks noGrp="1"/>
          </p:cNvSpPr>
          <p:nvPr>
            <p:ph type="title"/>
          </p:nvPr>
        </p:nvSpPr>
        <p:spPr>
          <a:xfrm>
            <a:off x="2933700" y="892177"/>
            <a:ext cx="8421688" cy="1325563"/>
          </a:xfrm>
        </p:spPr>
        <p:txBody>
          <a:bodyPr/>
          <a:lstStyle/>
          <a:p>
            <a:r>
              <a:rPr lang="en-US" dirty="0"/>
              <a:t>results</a:t>
            </a:r>
          </a:p>
        </p:txBody>
      </p:sp>
      <p:sp>
        <p:nvSpPr>
          <p:cNvPr id="9" name="Slide Number Placeholder 8">
            <a:extLst>
              <a:ext uri="{FF2B5EF4-FFF2-40B4-BE49-F238E27FC236}">
                <a16:creationId xmlns:a16="http://schemas.microsoft.com/office/drawing/2014/main" id="{C396FFDC-ADE8-4009-A466-A81787258E88}"/>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15</a:t>
            </a:fld>
            <a:endParaRPr lang="en-US" dirty="0"/>
          </a:p>
        </p:txBody>
      </p:sp>
      <p:sp>
        <p:nvSpPr>
          <p:cNvPr id="19" name="TextBox 18">
            <a:extLst>
              <a:ext uri="{FF2B5EF4-FFF2-40B4-BE49-F238E27FC236}">
                <a16:creationId xmlns:a16="http://schemas.microsoft.com/office/drawing/2014/main" id="{A970F934-E850-4072-EE10-65862E5B9F78}"/>
              </a:ext>
            </a:extLst>
          </p:cNvPr>
          <p:cNvSpPr txBox="1"/>
          <p:nvPr/>
        </p:nvSpPr>
        <p:spPr>
          <a:xfrm>
            <a:off x="3013788" y="2090057"/>
            <a:ext cx="4460032" cy="923330"/>
          </a:xfrm>
          <a:prstGeom prst="rect">
            <a:avLst/>
          </a:prstGeom>
          <a:noFill/>
        </p:spPr>
        <p:txBody>
          <a:bodyPr wrap="square" rtlCol="0">
            <a:spAutoFit/>
          </a:bodyPr>
          <a:lstStyle/>
          <a:p>
            <a:r>
              <a:rPr lang="en-US" dirty="0"/>
              <a:t>Uni-gram Name = 54.5%</a:t>
            </a:r>
          </a:p>
          <a:p>
            <a:r>
              <a:rPr lang="en-US" dirty="0"/>
              <a:t>Multi-gram Name = 52.3%</a:t>
            </a:r>
          </a:p>
          <a:p>
            <a:r>
              <a:rPr lang="en-US" dirty="0"/>
              <a:t>Multi-gram Author = 51.6%</a:t>
            </a:r>
          </a:p>
        </p:txBody>
      </p:sp>
      <p:pic>
        <p:nvPicPr>
          <p:cNvPr id="3" name="Audio 2">
            <a:hlinkClick r:id="" action="ppaction://media"/>
            <a:extLst>
              <a:ext uri="{FF2B5EF4-FFF2-40B4-BE49-F238E27FC236}">
                <a16:creationId xmlns:a16="http://schemas.microsoft.com/office/drawing/2014/main" id="{E13E54D3-A5C3-3E34-5321-2268B45DFF8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663780162"/>
      </p:ext>
    </p:extLst>
  </p:cSld>
  <p:clrMapOvr>
    <a:masterClrMapping/>
  </p:clrMapOvr>
  <mc:AlternateContent xmlns:mc="http://schemas.openxmlformats.org/markup-compatibility/2006">
    <mc:Choice xmlns:p14="http://schemas.microsoft.com/office/powerpoint/2010/main" Requires="p14">
      <p:transition spd="slow" p14:dur="2000" advTm="23392"/>
    </mc:Choice>
    <mc:Fallback>
      <p:transition spd="slow" advTm="233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40014-73D5-419B-8867-972BB18D52D4}"/>
              </a:ext>
            </a:extLst>
          </p:cNvPr>
          <p:cNvSpPr>
            <a:spLocks noGrp="1"/>
          </p:cNvSpPr>
          <p:nvPr>
            <p:ph type="title"/>
          </p:nvPr>
        </p:nvSpPr>
        <p:spPr>
          <a:xfrm>
            <a:off x="2933700" y="892177"/>
            <a:ext cx="8421688" cy="1325563"/>
          </a:xfrm>
        </p:spPr>
        <p:txBody>
          <a:bodyPr/>
          <a:lstStyle/>
          <a:p>
            <a:r>
              <a:rPr lang="en-US" dirty="0"/>
              <a:t>Recommendations </a:t>
            </a:r>
          </a:p>
        </p:txBody>
      </p:sp>
      <p:sp>
        <p:nvSpPr>
          <p:cNvPr id="9" name="Slide Number Placeholder 8">
            <a:extLst>
              <a:ext uri="{FF2B5EF4-FFF2-40B4-BE49-F238E27FC236}">
                <a16:creationId xmlns:a16="http://schemas.microsoft.com/office/drawing/2014/main" id="{C396FFDC-ADE8-4009-A466-A81787258E88}"/>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16</a:t>
            </a:fld>
            <a:endParaRPr lang="en-US" dirty="0"/>
          </a:p>
        </p:txBody>
      </p:sp>
      <p:sp>
        <p:nvSpPr>
          <p:cNvPr id="3" name="TextBox 2">
            <a:extLst>
              <a:ext uri="{FF2B5EF4-FFF2-40B4-BE49-F238E27FC236}">
                <a16:creationId xmlns:a16="http://schemas.microsoft.com/office/drawing/2014/main" id="{2CF678C7-7401-0742-71FF-490472A6773F}"/>
              </a:ext>
            </a:extLst>
          </p:cNvPr>
          <p:cNvSpPr txBox="1"/>
          <p:nvPr/>
        </p:nvSpPr>
        <p:spPr>
          <a:xfrm>
            <a:off x="3488094" y="2967335"/>
            <a:ext cx="5215812" cy="923330"/>
          </a:xfrm>
          <a:prstGeom prst="rect">
            <a:avLst/>
          </a:prstGeom>
          <a:noFill/>
        </p:spPr>
        <p:txBody>
          <a:bodyPr wrap="square" rtlCol="0">
            <a:spAutoFit/>
          </a:bodyPr>
          <a:lstStyle/>
          <a:p>
            <a:pPr marL="285750" indent="-285750">
              <a:buFont typeface="Arial" panose="020B0604020202020204" pitchFamily="34" charset="0"/>
              <a:buChar char="•"/>
            </a:pPr>
            <a:r>
              <a:rPr lang="en-US" dirty="0"/>
              <a:t>Determine predictive category</a:t>
            </a:r>
          </a:p>
          <a:p>
            <a:pPr marL="285750" indent="-285750">
              <a:buFont typeface="Arial" panose="020B0604020202020204" pitchFamily="34" charset="0"/>
              <a:buChar char="•"/>
            </a:pPr>
            <a:r>
              <a:rPr lang="en-US" dirty="0"/>
              <a:t>Determine optimal sample size</a:t>
            </a:r>
          </a:p>
          <a:p>
            <a:pPr marL="285750" indent="-285750">
              <a:buFont typeface="Arial" panose="020B0604020202020204" pitchFamily="34" charset="0"/>
              <a:buChar char="•"/>
            </a:pPr>
            <a:r>
              <a:rPr lang="en-US" dirty="0"/>
              <a:t>Create user-based categories </a:t>
            </a:r>
          </a:p>
        </p:txBody>
      </p:sp>
      <p:pic>
        <p:nvPicPr>
          <p:cNvPr id="4" name="Audio 3">
            <a:hlinkClick r:id="" action="ppaction://media"/>
            <a:extLst>
              <a:ext uri="{FF2B5EF4-FFF2-40B4-BE49-F238E27FC236}">
                <a16:creationId xmlns:a16="http://schemas.microsoft.com/office/drawing/2014/main" id="{FD890761-AC3D-46E9-F591-AC23F4386E5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553936663"/>
      </p:ext>
    </p:extLst>
  </p:cSld>
  <p:clrMapOvr>
    <a:masterClrMapping/>
  </p:clrMapOvr>
  <mc:AlternateContent xmlns:mc="http://schemas.openxmlformats.org/markup-compatibility/2006">
    <mc:Choice xmlns:p14="http://schemas.microsoft.com/office/powerpoint/2010/main" Requires="p14">
      <p:transition spd="slow" p14:dur="2000" advTm="61403"/>
    </mc:Choice>
    <mc:Fallback>
      <p:transition spd="slow" advTm="6140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B83EB40-4168-C064-721B-AEE6D1DC3F3C}"/>
              </a:ext>
            </a:extLst>
          </p:cNvPr>
          <p:cNvSpPr>
            <a:spLocks noGrp="1"/>
          </p:cNvSpPr>
          <p:nvPr>
            <p:ph type="title"/>
          </p:nvPr>
        </p:nvSpPr>
        <p:spPr>
          <a:xfrm>
            <a:off x="1885156" y="892177"/>
            <a:ext cx="8421688" cy="586999"/>
          </a:xfrm>
        </p:spPr>
        <p:txBody>
          <a:bodyPr>
            <a:normAutofit/>
          </a:bodyPr>
          <a:lstStyle/>
          <a:p>
            <a:r>
              <a:rPr lang="en-US" sz="2000" dirty="0"/>
              <a:t>Questions</a:t>
            </a:r>
          </a:p>
        </p:txBody>
      </p:sp>
      <p:sp>
        <p:nvSpPr>
          <p:cNvPr id="10" name="Content Placeholder 9">
            <a:extLst>
              <a:ext uri="{FF2B5EF4-FFF2-40B4-BE49-F238E27FC236}">
                <a16:creationId xmlns:a16="http://schemas.microsoft.com/office/drawing/2014/main" id="{0D2086AB-90F7-A923-18A7-3BF3B126773E}"/>
              </a:ext>
            </a:extLst>
          </p:cNvPr>
          <p:cNvSpPr>
            <a:spLocks noGrp="1"/>
          </p:cNvSpPr>
          <p:nvPr>
            <p:ph sz="half" idx="2"/>
          </p:nvPr>
        </p:nvSpPr>
        <p:spPr>
          <a:xfrm>
            <a:off x="1243104" y="2008094"/>
            <a:ext cx="10110696" cy="4195482"/>
          </a:xfrm>
        </p:spPr>
        <p:txBody>
          <a:bodyPr>
            <a:normAutofit fontScale="92500" lnSpcReduction="10000"/>
          </a:bodyPr>
          <a:lstStyle/>
          <a:p>
            <a:pPr marL="342900" marR="0" lvl="0" indent="-342900" rtl="0">
              <a:lnSpc>
                <a:spcPct val="107000"/>
              </a:lnSpc>
              <a:spcBef>
                <a:spcPts val="0"/>
              </a:spcBef>
              <a:spcAft>
                <a:spcPts val="0"/>
              </a:spcAft>
              <a:buFont typeface="+mj-lt"/>
              <a:buAutoNum type="arabicPeriod"/>
            </a:pPr>
            <a:r>
              <a:rPr lang="en-US" sz="1800" dirty="0">
                <a:effectLst/>
                <a:latin typeface="Calibri" panose="020F0502020204030204" pitchFamily="34" charset="0"/>
                <a:ea typeface="Calibri" panose="020F0502020204030204" pitchFamily="34" charset="0"/>
                <a:cs typeface="Arial" panose="020B0604020202020204" pitchFamily="34" charset="0"/>
              </a:rPr>
              <a:t>Are there specific authors harder to predict than others?</a:t>
            </a:r>
            <a:br>
              <a:rPr lang="en-US" sz="1800" dirty="0">
                <a:effectLst/>
                <a:latin typeface="Calibri" panose="020F0502020204030204" pitchFamily="34" charset="0"/>
                <a:ea typeface="Calibri" panose="020F0502020204030204" pitchFamily="34" charset="0"/>
                <a:cs typeface="Arial" panose="020B0604020202020204" pitchFamily="34" charset="0"/>
              </a:rPr>
            </a:br>
            <a:r>
              <a:rPr lang="en-US" sz="1800" dirty="0">
                <a:effectLst/>
                <a:latin typeface="Calibri" panose="020F0502020204030204" pitchFamily="34" charset="0"/>
                <a:ea typeface="Calibri" panose="020F0502020204030204" pitchFamily="34" charset="0"/>
                <a:cs typeface="Arial" panose="020B0604020202020204" pitchFamily="34" charset="0"/>
              </a:rPr>
              <a:t>No attempt has been made yet to identify areas of difficulty. Authors were not intended as the main target, rather as an attempt to see if there is any merit to the method.</a:t>
            </a:r>
          </a:p>
          <a:p>
            <a:pPr marL="342900" marR="0" lvl="0" indent="-342900">
              <a:lnSpc>
                <a:spcPct val="107000"/>
              </a:lnSpc>
              <a:spcBef>
                <a:spcPts val="0"/>
              </a:spcBef>
              <a:spcAft>
                <a:spcPts val="0"/>
              </a:spcAft>
              <a:buFont typeface="+mj-lt"/>
              <a:buAutoNum type="arabicPeriod"/>
            </a:pPr>
            <a:r>
              <a:rPr lang="en-US" sz="1800" dirty="0">
                <a:effectLst/>
                <a:latin typeface="Calibri" panose="020F0502020204030204" pitchFamily="34" charset="0"/>
                <a:ea typeface="Calibri" panose="020F0502020204030204" pitchFamily="34" charset="0"/>
                <a:cs typeface="Arial" panose="020B0604020202020204" pitchFamily="34" charset="0"/>
              </a:rPr>
              <a:t>Are author prediction and book prediction really different or different names for the same target?</a:t>
            </a:r>
            <a:br>
              <a:rPr lang="en-US" sz="1800" dirty="0">
                <a:effectLst/>
                <a:latin typeface="Calibri" panose="020F0502020204030204" pitchFamily="34" charset="0"/>
                <a:ea typeface="Calibri" panose="020F0502020204030204" pitchFamily="34" charset="0"/>
                <a:cs typeface="Arial" panose="020B0604020202020204" pitchFamily="34" charset="0"/>
              </a:rPr>
            </a:br>
            <a:r>
              <a:rPr lang="en-US" sz="1800" dirty="0">
                <a:effectLst/>
                <a:latin typeface="Calibri" panose="020F0502020204030204" pitchFamily="34" charset="0"/>
                <a:ea typeface="Calibri" panose="020F0502020204030204" pitchFamily="34" charset="0"/>
                <a:cs typeface="Arial" panose="020B0604020202020204" pitchFamily="34" charset="0"/>
              </a:rPr>
              <a:t>There may be some overlap between the two. However, there are multiple authors that are present more than once. </a:t>
            </a:r>
          </a:p>
          <a:p>
            <a:pPr marL="342900" marR="0" lvl="0" indent="-342900">
              <a:lnSpc>
                <a:spcPct val="107000"/>
              </a:lnSpc>
              <a:spcBef>
                <a:spcPts val="0"/>
              </a:spcBef>
              <a:spcAft>
                <a:spcPts val="0"/>
              </a:spcAft>
              <a:buFont typeface="+mj-lt"/>
              <a:buAutoNum type="arabicPeriod"/>
            </a:pPr>
            <a:r>
              <a:rPr lang="en-US" sz="1800" dirty="0">
                <a:effectLst/>
                <a:latin typeface="Calibri" panose="020F0502020204030204" pitchFamily="34" charset="0"/>
                <a:ea typeface="Calibri" panose="020F0502020204030204" pitchFamily="34" charset="0"/>
                <a:cs typeface="Arial" panose="020B0604020202020204" pitchFamily="34" charset="0"/>
              </a:rPr>
              <a:t>Other than </a:t>
            </a:r>
            <a:r>
              <a:rPr lang="en-US" sz="1800" dirty="0" err="1">
                <a:effectLst/>
                <a:latin typeface="Calibri" panose="020F0502020204030204" pitchFamily="34" charset="0"/>
                <a:ea typeface="Calibri" panose="020F0502020204030204" pitchFamily="34" charset="0"/>
                <a:cs typeface="Arial" panose="020B0604020202020204" pitchFamily="34" charset="0"/>
              </a:rPr>
              <a:t>tfidf</a:t>
            </a:r>
            <a:r>
              <a:rPr lang="en-US" sz="1800" dirty="0">
                <a:effectLst/>
                <a:latin typeface="Calibri" panose="020F0502020204030204" pitchFamily="34" charset="0"/>
                <a:ea typeface="Calibri" panose="020F0502020204030204" pitchFamily="34" charset="0"/>
                <a:cs typeface="Arial" panose="020B0604020202020204" pitchFamily="34" charset="0"/>
              </a:rPr>
              <a:t> vectorization were other methods attempted?</a:t>
            </a:r>
            <a:br>
              <a:rPr lang="en-US" sz="1800" dirty="0">
                <a:effectLst/>
                <a:latin typeface="Calibri" panose="020F0502020204030204" pitchFamily="34" charset="0"/>
                <a:ea typeface="Calibri" panose="020F0502020204030204" pitchFamily="34" charset="0"/>
                <a:cs typeface="Arial" panose="020B0604020202020204" pitchFamily="34" charset="0"/>
              </a:rPr>
            </a:br>
            <a:r>
              <a:rPr lang="en-US" sz="1800" dirty="0" err="1">
                <a:effectLst/>
                <a:latin typeface="Calibri" panose="020F0502020204030204" pitchFamily="34" charset="0"/>
                <a:ea typeface="Calibri" panose="020F0502020204030204" pitchFamily="34" charset="0"/>
                <a:cs typeface="Arial" panose="020B0604020202020204" pitchFamily="34" charset="0"/>
              </a:rPr>
              <a:t>Tfidf</a:t>
            </a:r>
            <a:r>
              <a:rPr lang="en-US" sz="1800" dirty="0">
                <a:effectLst/>
                <a:latin typeface="Calibri" panose="020F0502020204030204" pitchFamily="34" charset="0"/>
                <a:ea typeface="Calibri" panose="020F0502020204030204" pitchFamily="34" charset="0"/>
                <a:cs typeface="Arial" panose="020B0604020202020204" pitchFamily="34" charset="0"/>
              </a:rPr>
              <a:t> was the primary method used. An attempt was mad to try to use the part of speech tags for modeling with unimpressive results.</a:t>
            </a:r>
          </a:p>
          <a:p>
            <a:pPr marL="342900" marR="0" lvl="0" indent="-342900">
              <a:lnSpc>
                <a:spcPct val="107000"/>
              </a:lnSpc>
              <a:spcBef>
                <a:spcPts val="0"/>
              </a:spcBef>
              <a:spcAft>
                <a:spcPts val="0"/>
              </a:spcAft>
              <a:buFont typeface="+mj-lt"/>
              <a:buAutoNum type="arabicPeriod"/>
            </a:pPr>
            <a:r>
              <a:rPr lang="en-US" sz="1800" dirty="0">
                <a:effectLst/>
                <a:latin typeface="Calibri" panose="020F0502020204030204" pitchFamily="34" charset="0"/>
                <a:ea typeface="Calibri" panose="020F0502020204030204" pitchFamily="34" charset="0"/>
                <a:cs typeface="Arial" panose="020B0604020202020204" pitchFamily="34" charset="0"/>
              </a:rPr>
              <a:t>Why was </a:t>
            </a:r>
            <a:r>
              <a:rPr lang="en-US" sz="1800" dirty="0" err="1">
                <a:effectLst/>
                <a:latin typeface="Calibri" panose="020F0502020204030204" pitchFamily="34" charset="0"/>
                <a:ea typeface="Calibri" panose="020F0502020204030204" pitchFamily="34" charset="0"/>
                <a:cs typeface="Arial" panose="020B0604020202020204" pitchFamily="34" charset="0"/>
              </a:rPr>
              <a:t>tfidf</a:t>
            </a:r>
            <a:r>
              <a:rPr lang="en-US" sz="1800" dirty="0">
                <a:effectLst/>
                <a:latin typeface="Calibri" panose="020F0502020204030204" pitchFamily="34" charset="0"/>
                <a:ea typeface="Calibri" panose="020F0502020204030204" pitchFamily="34" charset="0"/>
                <a:cs typeface="Arial" panose="020B0604020202020204" pitchFamily="34" charset="0"/>
              </a:rPr>
              <a:t> vectorization used?</a:t>
            </a:r>
            <a:br>
              <a:rPr lang="en-US" sz="1800" dirty="0">
                <a:effectLst/>
                <a:latin typeface="Calibri" panose="020F0502020204030204" pitchFamily="34" charset="0"/>
                <a:ea typeface="Calibri" panose="020F0502020204030204" pitchFamily="34" charset="0"/>
                <a:cs typeface="Arial" panose="020B0604020202020204" pitchFamily="34" charset="0"/>
              </a:rPr>
            </a:br>
            <a:r>
              <a:rPr lang="en-US" sz="1800" dirty="0" err="1">
                <a:effectLst/>
                <a:latin typeface="Calibri" panose="020F0502020204030204" pitchFamily="34" charset="0"/>
                <a:ea typeface="Calibri" panose="020F0502020204030204" pitchFamily="34" charset="0"/>
                <a:cs typeface="Arial" panose="020B0604020202020204" pitchFamily="34" charset="0"/>
              </a:rPr>
              <a:t>Tfidf</a:t>
            </a:r>
            <a:r>
              <a:rPr lang="en-US" sz="1800" dirty="0">
                <a:effectLst/>
                <a:latin typeface="Calibri" panose="020F0502020204030204" pitchFamily="34" charset="0"/>
                <a:ea typeface="Calibri" panose="020F0502020204030204" pitchFamily="34" charset="0"/>
                <a:cs typeface="Arial" panose="020B0604020202020204" pitchFamily="34" charset="0"/>
              </a:rPr>
              <a:t> is a common approach to NLP problems. The value for each term is used as the variables for the model</a:t>
            </a:r>
          </a:p>
          <a:p>
            <a:pPr marL="342900" marR="0" lvl="0" indent="-342900">
              <a:lnSpc>
                <a:spcPct val="107000"/>
              </a:lnSpc>
              <a:spcBef>
                <a:spcPts val="0"/>
              </a:spcBef>
              <a:spcAft>
                <a:spcPts val="0"/>
              </a:spcAft>
              <a:buFont typeface="+mj-lt"/>
              <a:buAutoNum type="arabicPeriod"/>
            </a:pPr>
            <a:r>
              <a:rPr lang="en-US" sz="1800" dirty="0">
                <a:effectLst/>
                <a:latin typeface="Calibri" panose="020F0502020204030204" pitchFamily="34" charset="0"/>
                <a:ea typeface="Calibri" panose="020F0502020204030204" pitchFamily="34" charset="0"/>
                <a:cs typeface="Arial" panose="020B0604020202020204" pitchFamily="34" charset="0"/>
              </a:rPr>
              <a:t>Can specific features be identified?</a:t>
            </a:r>
            <a:br>
              <a:rPr lang="en-US" sz="1800" dirty="0">
                <a:effectLst/>
                <a:latin typeface="Calibri" panose="020F0502020204030204" pitchFamily="34" charset="0"/>
                <a:ea typeface="Calibri" panose="020F0502020204030204" pitchFamily="34" charset="0"/>
                <a:cs typeface="Arial" panose="020B0604020202020204" pitchFamily="34" charset="0"/>
              </a:rPr>
            </a:br>
            <a:r>
              <a:rPr lang="en-US" sz="1800" dirty="0">
                <a:effectLst/>
                <a:latin typeface="Calibri" panose="020F0502020204030204" pitchFamily="34" charset="0"/>
                <a:ea typeface="Calibri" panose="020F0502020204030204" pitchFamily="34" charset="0"/>
                <a:cs typeface="Arial" panose="020B0604020202020204" pitchFamily="34" charset="0"/>
              </a:rPr>
              <a:t>No attempt was made to identify features with strong prediction power. This is generally not available with neural networks.</a:t>
            </a:r>
            <a:br>
              <a:rPr lang="en-US" sz="1800" dirty="0">
                <a:effectLst/>
                <a:latin typeface="Calibri" panose="020F0502020204030204" pitchFamily="34" charset="0"/>
                <a:ea typeface="Calibri" panose="020F0502020204030204" pitchFamily="34" charset="0"/>
                <a:cs typeface="Arial" panose="020B0604020202020204" pitchFamily="34" charset="0"/>
              </a:rPr>
            </a:br>
            <a:endParaRPr lang="en-US" sz="18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5" name="Slide Number Placeholder 4">
            <a:extLst>
              <a:ext uri="{FF2B5EF4-FFF2-40B4-BE49-F238E27FC236}">
                <a16:creationId xmlns:a16="http://schemas.microsoft.com/office/drawing/2014/main" id="{76C06DEC-A626-540A-549C-63BE0647645E}"/>
              </a:ext>
            </a:extLst>
          </p:cNvPr>
          <p:cNvSpPr>
            <a:spLocks noGrp="1"/>
          </p:cNvSpPr>
          <p:nvPr>
            <p:ph type="sldNum" sz="quarter" idx="12"/>
          </p:nvPr>
        </p:nvSpPr>
        <p:spPr/>
        <p:txBody>
          <a:bodyPr/>
          <a:lstStyle/>
          <a:p>
            <a:fld id="{A49DFD55-3C28-40EF-9E31-A92D2E4017FF}" type="slidenum">
              <a:rPr lang="en-US" smtClean="0"/>
              <a:pPr/>
              <a:t>17</a:t>
            </a:fld>
            <a:endParaRPr lang="en-US" dirty="0"/>
          </a:p>
        </p:txBody>
      </p:sp>
      <p:pic>
        <p:nvPicPr>
          <p:cNvPr id="2" name="Audio 1">
            <a:hlinkClick r:id="" action="ppaction://media"/>
            <a:extLst>
              <a:ext uri="{FF2B5EF4-FFF2-40B4-BE49-F238E27FC236}">
                <a16:creationId xmlns:a16="http://schemas.microsoft.com/office/drawing/2014/main" id="{FF7AFD37-C3A5-9A84-CAD6-C4C1542347B1}"/>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515907466"/>
      </p:ext>
    </p:extLst>
  </p:cSld>
  <p:clrMapOvr>
    <a:masterClrMapping/>
  </p:clrMapOvr>
  <mc:AlternateContent xmlns:mc="http://schemas.openxmlformats.org/markup-compatibility/2006">
    <mc:Choice xmlns:p14="http://schemas.microsoft.com/office/powerpoint/2010/main" Requires="p14">
      <p:transition spd="slow" p14:dur="2000" advTm="3400"/>
    </mc:Choice>
    <mc:Fallback>
      <p:transition spd="slow" advTm="34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B83EB40-4168-C064-721B-AEE6D1DC3F3C}"/>
              </a:ext>
            </a:extLst>
          </p:cNvPr>
          <p:cNvSpPr>
            <a:spLocks noGrp="1"/>
          </p:cNvSpPr>
          <p:nvPr>
            <p:ph type="title"/>
          </p:nvPr>
        </p:nvSpPr>
        <p:spPr>
          <a:xfrm>
            <a:off x="1885156" y="892177"/>
            <a:ext cx="8421688" cy="586999"/>
          </a:xfrm>
        </p:spPr>
        <p:txBody>
          <a:bodyPr>
            <a:normAutofit/>
          </a:bodyPr>
          <a:lstStyle/>
          <a:p>
            <a:r>
              <a:rPr lang="en-US" sz="2000" dirty="0"/>
              <a:t>Questions</a:t>
            </a:r>
          </a:p>
        </p:txBody>
      </p:sp>
      <p:sp>
        <p:nvSpPr>
          <p:cNvPr id="10" name="Content Placeholder 9">
            <a:extLst>
              <a:ext uri="{FF2B5EF4-FFF2-40B4-BE49-F238E27FC236}">
                <a16:creationId xmlns:a16="http://schemas.microsoft.com/office/drawing/2014/main" id="{0D2086AB-90F7-A923-18A7-3BF3B126773E}"/>
              </a:ext>
            </a:extLst>
          </p:cNvPr>
          <p:cNvSpPr>
            <a:spLocks noGrp="1"/>
          </p:cNvSpPr>
          <p:nvPr>
            <p:ph sz="half" idx="2"/>
          </p:nvPr>
        </p:nvSpPr>
        <p:spPr>
          <a:xfrm>
            <a:off x="1243104" y="2008094"/>
            <a:ext cx="10110696" cy="4195482"/>
          </a:xfrm>
        </p:spPr>
        <p:txBody>
          <a:bodyPr>
            <a:normAutofit/>
          </a:bodyPr>
          <a:lstStyle/>
          <a:p>
            <a:pPr marL="342900" marR="0" lvl="0" indent="-342900">
              <a:lnSpc>
                <a:spcPct val="107000"/>
              </a:lnSpc>
              <a:spcBef>
                <a:spcPts val="0"/>
              </a:spcBef>
              <a:spcAft>
                <a:spcPts val="0"/>
              </a:spcAft>
              <a:buFont typeface="+mj-lt"/>
              <a:buAutoNum type="arabicPeriod" startAt="6"/>
            </a:pPr>
            <a:r>
              <a:rPr lang="en-US" sz="1800" dirty="0">
                <a:effectLst/>
                <a:latin typeface="Calibri" panose="020F0502020204030204" pitchFamily="34" charset="0"/>
                <a:ea typeface="Calibri" panose="020F0502020204030204" pitchFamily="34" charset="0"/>
                <a:cs typeface="Arial" panose="020B0604020202020204" pitchFamily="34" charset="0"/>
              </a:rPr>
              <a:t>What are the benefits of using the model if accuracy rates are low?</a:t>
            </a:r>
            <a:br>
              <a:rPr lang="en-US" sz="1800" dirty="0">
                <a:effectLst/>
                <a:latin typeface="Calibri" panose="020F0502020204030204" pitchFamily="34" charset="0"/>
                <a:ea typeface="Calibri" panose="020F0502020204030204" pitchFamily="34" charset="0"/>
                <a:cs typeface="Arial" panose="020B0604020202020204" pitchFamily="34" charset="0"/>
              </a:rPr>
            </a:br>
            <a:r>
              <a:rPr lang="en-US" sz="1800" dirty="0">
                <a:effectLst/>
                <a:latin typeface="Calibri" panose="020F0502020204030204" pitchFamily="34" charset="0"/>
                <a:ea typeface="Calibri" panose="020F0502020204030204" pitchFamily="34" charset="0"/>
                <a:cs typeface="Arial" panose="020B0604020202020204" pitchFamily="34" charset="0"/>
              </a:rPr>
              <a:t>The accuracy may appear low. However, when considering that there are nearly 2000 target categories this is a large improvement over random guessing.</a:t>
            </a:r>
          </a:p>
          <a:p>
            <a:pPr marL="342900" marR="0" lvl="0" indent="-342900">
              <a:lnSpc>
                <a:spcPct val="107000"/>
              </a:lnSpc>
              <a:spcBef>
                <a:spcPts val="0"/>
              </a:spcBef>
              <a:spcAft>
                <a:spcPts val="0"/>
              </a:spcAft>
              <a:buFont typeface="+mj-lt"/>
              <a:buAutoNum type="arabicPeriod" startAt="6"/>
            </a:pPr>
            <a:r>
              <a:rPr lang="en-US" sz="1800" dirty="0">
                <a:effectLst/>
                <a:latin typeface="Calibri" panose="020F0502020204030204" pitchFamily="34" charset="0"/>
                <a:ea typeface="Calibri" panose="020F0502020204030204" pitchFamily="34" charset="0"/>
                <a:cs typeface="Arial" panose="020B0604020202020204" pitchFamily="34" charset="0"/>
              </a:rPr>
              <a:t>Why were names and authors selected as target variables?</a:t>
            </a:r>
            <a:br>
              <a:rPr lang="en-US" sz="1800" dirty="0">
                <a:effectLst/>
                <a:latin typeface="Calibri" panose="020F0502020204030204" pitchFamily="34" charset="0"/>
                <a:ea typeface="Calibri" panose="020F0502020204030204" pitchFamily="34" charset="0"/>
                <a:cs typeface="Arial" panose="020B0604020202020204" pitchFamily="34" charset="0"/>
              </a:rPr>
            </a:br>
            <a:r>
              <a:rPr lang="en-US" sz="1800" dirty="0">
                <a:effectLst/>
                <a:latin typeface="Calibri" panose="020F0502020204030204" pitchFamily="34" charset="0"/>
                <a:ea typeface="Calibri" panose="020F0502020204030204" pitchFamily="34" charset="0"/>
                <a:cs typeface="Arial" panose="020B0604020202020204" pitchFamily="34" charset="0"/>
              </a:rPr>
              <a:t>These were the labels that were available from Project Gutenberg.</a:t>
            </a:r>
          </a:p>
          <a:p>
            <a:pPr marL="342900" marR="0" lvl="0" indent="-342900">
              <a:lnSpc>
                <a:spcPct val="107000"/>
              </a:lnSpc>
              <a:spcBef>
                <a:spcPts val="0"/>
              </a:spcBef>
              <a:spcAft>
                <a:spcPts val="0"/>
              </a:spcAft>
              <a:buFont typeface="+mj-lt"/>
              <a:buAutoNum type="arabicPeriod" startAt="6"/>
            </a:pPr>
            <a:r>
              <a:rPr lang="en-US" sz="1800" dirty="0">
                <a:effectLst/>
                <a:latin typeface="Calibri" panose="020F0502020204030204" pitchFamily="34" charset="0"/>
                <a:ea typeface="Calibri" panose="020F0502020204030204" pitchFamily="34" charset="0"/>
                <a:cs typeface="Arial" panose="020B0604020202020204" pitchFamily="34" charset="0"/>
              </a:rPr>
              <a:t>What are some categories that would be ideal for prediction?</a:t>
            </a:r>
            <a:br>
              <a:rPr lang="en-US" sz="1800" dirty="0">
                <a:effectLst/>
                <a:latin typeface="Calibri" panose="020F0502020204030204" pitchFamily="34" charset="0"/>
                <a:ea typeface="Calibri" panose="020F0502020204030204" pitchFamily="34" charset="0"/>
                <a:cs typeface="Arial" panose="020B0604020202020204" pitchFamily="34" charset="0"/>
              </a:rPr>
            </a:br>
            <a:r>
              <a:rPr lang="en-US" sz="1800" dirty="0">
                <a:effectLst/>
                <a:latin typeface="Calibri" panose="020F0502020204030204" pitchFamily="34" charset="0"/>
                <a:ea typeface="Calibri" panose="020F0502020204030204" pitchFamily="34" charset="0"/>
                <a:cs typeface="Arial" panose="020B0604020202020204" pitchFamily="34" charset="0"/>
              </a:rPr>
              <a:t>Some categories that can be available for study purpose are genre and the age written for. Another area that would be interesting to study is the year written.</a:t>
            </a:r>
          </a:p>
          <a:p>
            <a:pPr marL="342900" marR="0" lvl="0" indent="-342900">
              <a:lnSpc>
                <a:spcPct val="107000"/>
              </a:lnSpc>
              <a:spcBef>
                <a:spcPts val="0"/>
              </a:spcBef>
              <a:spcAft>
                <a:spcPts val="0"/>
              </a:spcAft>
              <a:buFont typeface="+mj-lt"/>
              <a:buAutoNum type="arabicPeriod" startAt="6"/>
            </a:pPr>
            <a:r>
              <a:rPr lang="en-US" sz="1800" dirty="0">
                <a:effectLst/>
                <a:latin typeface="Calibri" panose="020F0502020204030204" pitchFamily="34" charset="0"/>
                <a:ea typeface="Calibri" panose="020F0502020204030204" pitchFamily="34" charset="0"/>
                <a:cs typeface="Arial" panose="020B0604020202020204" pitchFamily="34" charset="0"/>
              </a:rPr>
              <a:t>Why does the model perform better for authors than names?</a:t>
            </a:r>
            <a:br>
              <a:rPr lang="en-US" sz="1800" dirty="0">
                <a:effectLst/>
                <a:latin typeface="Calibri" panose="020F0502020204030204" pitchFamily="34" charset="0"/>
                <a:ea typeface="Calibri" panose="020F0502020204030204" pitchFamily="34" charset="0"/>
                <a:cs typeface="Arial" panose="020B0604020202020204" pitchFamily="34" charset="0"/>
              </a:rPr>
            </a:br>
            <a:r>
              <a:rPr lang="en-US" sz="1800" dirty="0">
                <a:effectLst/>
                <a:latin typeface="Calibri" panose="020F0502020204030204" pitchFamily="34" charset="0"/>
                <a:ea typeface="Calibri" panose="020F0502020204030204" pitchFamily="34" charset="0"/>
                <a:cs typeface="Arial" panose="020B0604020202020204" pitchFamily="34" charset="0"/>
              </a:rPr>
              <a:t>Tha</a:t>
            </a:r>
            <a:r>
              <a:rPr lang="en-US" sz="1800" dirty="0">
                <a:latin typeface="Calibri" panose="020F0502020204030204" pitchFamily="34" charset="0"/>
                <a:ea typeface="Calibri" panose="020F0502020204030204" pitchFamily="34" charset="0"/>
                <a:cs typeface="Arial" panose="020B0604020202020204" pitchFamily="34" charset="0"/>
              </a:rPr>
              <a:t>t cannot be explained at this time. In the final model test Names has a higher accuracy score.</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800"/>
              </a:spcAft>
              <a:buFont typeface="+mj-lt"/>
              <a:buAutoNum type="arabicPeriod" startAt="6"/>
            </a:pPr>
            <a:r>
              <a:rPr lang="en-US" sz="1800" dirty="0">
                <a:effectLst/>
                <a:latin typeface="Calibri" panose="020F0502020204030204" pitchFamily="34" charset="0"/>
                <a:ea typeface="Calibri" panose="020F0502020204030204" pitchFamily="34" charset="0"/>
                <a:cs typeface="Arial" panose="020B0604020202020204" pitchFamily="34" charset="0"/>
              </a:rPr>
              <a:t>What steps would you suggest next?</a:t>
            </a:r>
            <a:br>
              <a:rPr lang="en-US" sz="1800" dirty="0">
                <a:effectLst/>
                <a:latin typeface="Calibri" panose="020F0502020204030204" pitchFamily="34" charset="0"/>
                <a:ea typeface="Calibri" panose="020F0502020204030204" pitchFamily="34" charset="0"/>
                <a:cs typeface="Arial" panose="020B0604020202020204" pitchFamily="34" charset="0"/>
              </a:rPr>
            </a:br>
            <a:r>
              <a:rPr lang="en-US" sz="1800" dirty="0">
                <a:effectLst/>
                <a:latin typeface="Calibri" panose="020F0502020204030204" pitchFamily="34" charset="0"/>
                <a:ea typeface="Calibri" panose="020F0502020204030204" pitchFamily="34" charset="0"/>
                <a:cs typeface="Arial" panose="020B0604020202020204" pitchFamily="34" charset="0"/>
              </a:rPr>
              <a:t>Fining data with more appropriate labels. Attempting to create user-based categories for book recommendations. </a:t>
            </a:r>
            <a:br>
              <a:rPr lang="en-US" sz="1800" dirty="0">
                <a:effectLst/>
                <a:latin typeface="Calibri" panose="020F0502020204030204" pitchFamily="34" charset="0"/>
                <a:ea typeface="Calibri" panose="020F0502020204030204" pitchFamily="34" charset="0"/>
                <a:cs typeface="Arial" panose="020B0604020202020204" pitchFamily="34" charset="0"/>
              </a:rPr>
            </a:br>
            <a:endParaRPr lang="en-US" sz="18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5" name="Slide Number Placeholder 4">
            <a:extLst>
              <a:ext uri="{FF2B5EF4-FFF2-40B4-BE49-F238E27FC236}">
                <a16:creationId xmlns:a16="http://schemas.microsoft.com/office/drawing/2014/main" id="{76C06DEC-A626-540A-549C-63BE0647645E}"/>
              </a:ext>
            </a:extLst>
          </p:cNvPr>
          <p:cNvSpPr>
            <a:spLocks noGrp="1"/>
          </p:cNvSpPr>
          <p:nvPr>
            <p:ph type="sldNum" sz="quarter" idx="12"/>
          </p:nvPr>
        </p:nvSpPr>
        <p:spPr/>
        <p:txBody>
          <a:bodyPr/>
          <a:lstStyle/>
          <a:p>
            <a:fld id="{A49DFD55-3C28-40EF-9E31-A92D2E4017FF}" type="slidenum">
              <a:rPr lang="en-US" smtClean="0"/>
              <a:pPr/>
              <a:t>18</a:t>
            </a:fld>
            <a:endParaRPr lang="en-US" dirty="0"/>
          </a:p>
        </p:txBody>
      </p:sp>
      <p:pic>
        <p:nvPicPr>
          <p:cNvPr id="2" name="Audio 1">
            <a:hlinkClick r:id="" action="ppaction://media"/>
            <a:extLst>
              <a:ext uri="{FF2B5EF4-FFF2-40B4-BE49-F238E27FC236}">
                <a16:creationId xmlns:a16="http://schemas.microsoft.com/office/drawing/2014/main" id="{693EAD46-343A-4CB6-97D9-370EC6053E60}"/>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93976461"/>
      </p:ext>
    </p:extLst>
  </p:cSld>
  <p:clrMapOvr>
    <a:masterClrMapping/>
  </p:clrMapOvr>
  <mc:AlternateContent xmlns:mc="http://schemas.openxmlformats.org/markup-compatibility/2006">
    <mc:Choice xmlns:p14="http://schemas.microsoft.com/office/powerpoint/2010/main" Requires="p14">
      <p:transition spd="slow" p14:dur="2000" advTm="1655"/>
    </mc:Choice>
    <mc:Fallback>
      <p:transition spd="slow" advTm="165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1362075" y="1671639"/>
            <a:ext cx="5111750" cy="1204912"/>
          </a:xfrm>
        </p:spPr>
        <p:txBody>
          <a:bodyPr/>
          <a:lstStyle/>
          <a:p>
            <a:r>
              <a:rPr lang="en-US" dirty="0"/>
              <a:t>INTRODUCTION</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1362075" y="3660774"/>
            <a:ext cx="5111750" cy="1525588"/>
          </a:xfrm>
        </p:spPr>
        <p:txBody>
          <a:bodyPr/>
          <a:lstStyle/>
          <a:p>
            <a:pPr marL="285750" indent="-285750">
              <a:buFont typeface="Arial" panose="020B0604020202020204" pitchFamily="34" charset="0"/>
              <a:buChar char="•"/>
            </a:pPr>
            <a:r>
              <a:rPr lang="en-US" dirty="0"/>
              <a:t>Categorize books using the actual text.</a:t>
            </a:r>
          </a:p>
          <a:p>
            <a:pPr marL="285750" indent="-285750">
              <a:buFont typeface="Arial" panose="020B0604020202020204" pitchFamily="34" charset="0"/>
              <a:buChar char="•"/>
            </a:pPr>
            <a:r>
              <a:rPr lang="en-US" dirty="0"/>
              <a:t>Predict book name based on samples of text.</a:t>
            </a:r>
          </a:p>
          <a:p>
            <a:pPr marL="285750" indent="-285750">
              <a:buFont typeface="Arial" panose="020B0604020202020204" pitchFamily="34" charset="0"/>
              <a:buChar char="•"/>
            </a:pPr>
            <a:r>
              <a:rPr lang="en-US" dirty="0"/>
              <a:t>Predict author based off text samples.</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2</a:t>
            </a:fld>
            <a:endParaRPr lang="en-US" dirty="0"/>
          </a:p>
        </p:txBody>
      </p:sp>
      <p:pic>
        <p:nvPicPr>
          <p:cNvPr id="7" name="Audio 6">
            <a:hlinkClick r:id="" action="ppaction://media"/>
            <a:extLst>
              <a:ext uri="{FF2B5EF4-FFF2-40B4-BE49-F238E27FC236}">
                <a16:creationId xmlns:a16="http://schemas.microsoft.com/office/drawing/2014/main" id="{C51EAABD-CE40-7CEA-53DB-356A50324D7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571516367"/>
      </p:ext>
    </p:extLst>
  </p:cSld>
  <p:clrMapOvr>
    <a:masterClrMapping/>
  </p:clrMapOvr>
  <mc:AlternateContent xmlns:mc="http://schemas.openxmlformats.org/markup-compatibility/2006">
    <mc:Choice xmlns:p14="http://schemas.microsoft.com/office/powerpoint/2010/main" Requires="p14">
      <p:transition spd="slow" p14:dur="2000" advTm="45451"/>
    </mc:Choice>
    <mc:Fallback>
      <p:transition spd="slow" advTm="4545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A2CD4-732A-43E4-BCB9-CBA2055E0AC6}"/>
              </a:ext>
            </a:extLst>
          </p:cNvPr>
          <p:cNvSpPr>
            <a:spLocks noGrp="1"/>
          </p:cNvSpPr>
          <p:nvPr>
            <p:ph type="title"/>
          </p:nvPr>
        </p:nvSpPr>
        <p:spPr>
          <a:xfrm>
            <a:off x="4657724" y="2809875"/>
            <a:ext cx="6696075" cy="1909763"/>
          </a:xfrm>
        </p:spPr>
        <p:txBody>
          <a:bodyPr anchor="t"/>
          <a:lstStyle/>
          <a:p>
            <a:r>
              <a:rPr lang="en-US" sz="1600" cap="none" dirty="0"/>
              <a:t>The data has been collected from Project Gutenberg and the following features extracted.</a:t>
            </a:r>
            <a:br>
              <a:rPr lang="en-US" sz="1600" cap="none" dirty="0"/>
            </a:br>
            <a:r>
              <a:rPr lang="en-US" sz="1600" cap="none" dirty="0"/>
              <a:t>Name</a:t>
            </a:r>
            <a:br>
              <a:rPr lang="en-US" sz="1600" cap="none" dirty="0"/>
            </a:br>
            <a:r>
              <a:rPr lang="en-US" sz="1600" cap="none" dirty="0"/>
              <a:t>Author</a:t>
            </a:r>
            <a:br>
              <a:rPr lang="en-US" sz="1600" cap="none" dirty="0"/>
            </a:br>
            <a:r>
              <a:rPr lang="en-US" sz="1600" cap="none" dirty="0"/>
              <a:t>Length</a:t>
            </a:r>
            <a:br>
              <a:rPr lang="en-US" sz="1600" cap="none" dirty="0"/>
            </a:br>
            <a:r>
              <a:rPr lang="en-US" sz="1600" cap="none" dirty="0"/>
              <a:t>and 10 Text samples</a:t>
            </a:r>
            <a:endParaRPr lang="en-US" dirty="0"/>
          </a:p>
        </p:txBody>
      </p:sp>
      <p:sp>
        <p:nvSpPr>
          <p:cNvPr id="6" name="Slide Number Placeholder 5">
            <a:extLst>
              <a:ext uri="{FF2B5EF4-FFF2-40B4-BE49-F238E27FC236}">
                <a16:creationId xmlns:a16="http://schemas.microsoft.com/office/drawing/2014/main" id="{F2A39FA3-9AE3-4689-A469-B7D2DFCCC2D9}"/>
              </a:ext>
            </a:extLst>
          </p:cNvPr>
          <p:cNvSpPr>
            <a:spLocks noGrp="1"/>
          </p:cNvSpPr>
          <p:nvPr>
            <p:ph type="sldNum" sz="quarter" idx="12"/>
          </p:nvPr>
        </p:nvSpPr>
        <p:spPr>
          <a:xfrm>
            <a:off x="9658350" y="6356350"/>
            <a:ext cx="1695450" cy="365125"/>
          </a:xfrm>
        </p:spPr>
        <p:txBody>
          <a:bodyPr/>
          <a:lstStyle/>
          <a:p>
            <a:fld id="{A49DFD55-3C28-40EF-9E31-A92D2E4017FF}" type="slidenum">
              <a:rPr lang="en-US" smtClean="0"/>
              <a:pPr/>
              <a:t>3</a:t>
            </a:fld>
            <a:endParaRPr lang="en-US" dirty="0"/>
          </a:p>
        </p:txBody>
      </p:sp>
      <p:pic>
        <p:nvPicPr>
          <p:cNvPr id="3" name="Audio 2">
            <a:hlinkClick r:id="" action="ppaction://media"/>
            <a:extLst>
              <a:ext uri="{FF2B5EF4-FFF2-40B4-BE49-F238E27FC236}">
                <a16:creationId xmlns:a16="http://schemas.microsoft.com/office/drawing/2014/main" id="{BF7AD52F-CDFC-EB14-7771-9EE07C36FC5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744379741"/>
      </p:ext>
    </p:extLst>
  </p:cSld>
  <p:clrMapOvr>
    <a:masterClrMapping/>
  </p:clrMapOvr>
  <mc:AlternateContent xmlns:mc="http://schemas.openxmlformats.org/markup-compatibility/2006">
    <mc:Choice xmlns:p14="http://schemas.microsoft.com/office/powerpoint/2010/main" Requires="p14">
      <p:transition spd="slow" p14:dur="2000" advTm="44011"/>
    </mc:Choice>
    <mc:Fallback>
      <p:transition spd="slow" advTm="440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10">
            <a:extLst>
              <a:ext uri="{FF2B5EF4-FFF2-40B4-BE49-F238E27FC236}">
                <a16:creationId xmlns:a16="http://schemas.microsoft.com/office/drawing/2014/main" id="{6D5843A7-CBF3-441B-919C-8467B2BB19B5}"/>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4</a:t>
            </a:fld>
            <a:endParaRPr lang="en-US" dirty="0"/>
          </a:p>
        </p:txBody>
      </p:sp>
      <p:pic>
        <p:nvPicPr>
          <p:cNvPr id="1034" name="Picture 10">
            <a:extLst>
              <a:ext uri="{FF2B5EF4-FFF2-40B4-BE49-F238E27FC236}">
                <a16:creationId xmlns:a16="http://schemas.microsoft.com/office/drawing/2014/main" id="{738F66F0-ADA1-78A8-6BDD-7FD26A24A8F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82057" y="719089"/>
            <a:ext cx="7427886" cy="5419822"/>
          </a:xfrm>
          <a:prstGeom prst="rect">
            <a:avLst/>
          </a:prstGeom>
          <a:noFill/>
          <a:extLst>
            <a:ext uri="{909E8E84-426E-40DD-AFC4-6F175D3DCCD1}">
              <a14:hiddenFill xmlns:a14="http://schemas.microsoft.com/office/drawing/2010/main">
                <a:solidFill>
                  <a:srgbClr val="FFFFFF"/>
                </a:solidFill>
              </a14:hiddenFill>
            </a:ext>
          </a:extLst>
        </p:spPr>
      </p:pic>
      <p:pic>
        <p:nvPicPr>
          <p:cNvPr id="2" name="Audio 1">
            <a:hlinkClick r:id="" action="ppaction://media"/>
            <a:extLst>
              <a:ext uri="{FF2B5EF4-FFF2-40B4-BE49-F238E27FC236}">
                <a16:creationId xmlns:a16="http://schemas.microsoft.com/office/drawing/2014/main" id="{1695AE48-9739-AAB4-70CE-347631E8004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303579910"/>
      </p:ext>
    </p:extLst>
  </p:cSld>
  <p:clrMapOvr>
    <a:masterClrMapping/>
  </p:clrMapOvr>
  <mc:AlternateContent xmlns:mc="http://schemas.openxmlformats.org/markup-compatibility/2006">
    <mc:Choice xmlns:p14="http://schemas.microsoft.com/office/powerpoint/2010/main" Requires="p14">
      <p:transition spd="slow" p14:dur="2000" advTm="43715"/>
    </mc:Choice>
    <mc:Fallback>
      <p:transition spd="slow" advTm="4371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10">
            <a:extLst>
              <a:ext uri="{FF2B5EF4-FFF2-40B4-BE49-F238E27FC236}">
                <a16:creationId xmlns:a16="http://schemas.microsoft.com/office/drawing/2014/main" id="{6D5843A7-CBF3-441B-919C-8467B2BB19B5}"/>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5</a:t>
            </a:fld>
            <a:endParaRPr lang="en-US" dirty="0"/>
          </a:p>
        </p:txBody>
      </p:sp>
      <p:pic>
        <p:nvPicPr>
          <p:cNvPr id="1032" name="Picture 8">
            <a:extLst>
              <a:ext uri="{FF2B5EF4-FFF2-40B4-BE49-F238E27FC236}">
                <a16:creationId xmlns:a16="http://schemas.microsoft.com/office/drawing/2014/main" id="{8024BF83-8227-0127-2DAE-B47F603081A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80296" y="717804"/>
            <a:ext cx="7431408" cy="5422392"/>
          </a:xfrm>
          <a:prstGeom prst="rect">
            <a:avLst/>
          </a:prstGeom>
          <a:noFill/>
          <a:extLst>
            <a:ext uri="{909E8E84-426E-40DD-AFC4-6F175D3DCCD1}">
              <a14:hiddenFill xmlns:a14="http://schemas.microsoft.com/office/drawing/2010/main">
                <a:solidFill>
                  <a:srgbClr val="FFFFFF"/>
                </a:solidFill>
              </a14:hiddenFill>
            </a:ext>
          </a:extLst>
        </p:spPr>
      </p:pic>
      <p:pic>
        <p:nvPicPr>
          <p:cNvPr id="2" name="Audio 1">
            <a:hlinkClick r:id="" action="ppaction://media"/>
            <a:extLst>
              <a:ext uri="{FF2B5EF4-FFF2-40B4-BE49-F238E27FC236}">
                <a16:creationId xmlns:a16="http://schemas.microsoft.com/office/drawing/2014/main" id="{D5048DC7-BDB2-220E-AB63-125E3372EE2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399695446"/>
      </p:ext>
    </p:extLst>
  </p:cSld>
  <p:clrMapOvr>
    <a:masterClrMapping/>
  </p:clrMapOvr>
  <mc:AlternateContent xmlns:mc="http://schemas.openxmlformats.org/markup-compatibility/2006">
    <mc:Choice xmlns:p14="http://schemas.microsoft.com/office/powerpoint/2010/main" Requires="p14">
      <p:transition spd="slow" p14:dur="2000" advTm="35983"/>
    </mc:Choice>
    <mc:Fallback>
      <p:transition spd="slow" advTm="3598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8FC28-E0BD-4387-B8BE-9965D1A57FF1}"/>
              </a:ext>
            </a:extLst>
          </p:cNvPr>
          <p:cNvSpPr>
            <a:spLocks noGrp="1"/>
          </p:cNvSpPr>
          <p:nvPr>
            <p:ph type="title"/>
          </p:nvPr>
        </p:nvSpPr>
        <p:spPr>
          <a:xfrm>
            <a:off x="5476875" y="1671639"/>
            <a:ext cx="5111750" cy="1204912"/>
          </a:xfrm>
        </p:spPr>
        <p:txBody>
          <a:bodyPr/>
          <a:lstStyle/>
          <a:p>
            <a:r>
              <a:rPr lang="en-US" cap="none" dirty="0"/>
              <a:t>Steps</a:t>
            </a:r>
          </a:p>
        </p:txBody>
      </p:sp>
      <p:sp>
        <p:nvSpPr>
          <p:cNvPr id="3" name="Text Placeholder 2">
            <a:extLst>
              <a:ext uri="{FF2B5EF4-FFF2-40B4-BE49-F238E27FC236}">
                <a16:creationId xmlns:a16="http://schemas.microsoft.com/office/drawing/2014/main" id="{FED19BCA-B61F-4EA6-A1FB-CCA3BD8506FB}"/>
              </a:ext>
            </a:extLst>
          </p:cNvPr>
          <p:cNvSpPr>
            <a:spLocks noGrp="1"/>
          </p:cNvSpPr>
          <p:nvPr>
            <p:ph type="body" idx="1"/>
          </p:nvPr>
        </p:nvSpPr>
        <p:spPr>
          <a:xfrm>
            <a:off x="5476875" y="3429000"/>
            <a:ext cx="5111750" cy="1757362"/>
          </a:xfrm>
        </p:spPr>
        <p:txBody>
          <a:bodyPr>
            <a:normAutofit/>
          </a:bodyPr>
          <a:lstStyle/>
          <a:p>
            <a:pPr marL="285750" indent="-285750">
              <a:buFont typeface="Arial" panose="020B0604020202020204" pitchFamily="34" charset="0"/>
              <a:buChar char="•"/>
            </a:pPr>
            <a:r>
              <a:rPr lang="en-US" dirty="0"/>
              <a:t>10 samples for each book</a:t>
            </a:r>
          </a:p>
          <a:p>
            <a:pPr marL="285750" indent="-285750">
              <a:buFont typeface="Arial" panose="020B0604020202020204" pitchFamily="34" charset="0"/>
              <a:buChar char="•"/>
            </a:pPr>
            <a:r>
              <a:rPr lang="en-US" dirty="0"/>
              <a:t>Text cleaned and tokenized</a:t>
            </a:r>
          </a:p>
          <a:p>
            <a:pPr marL="285750" indent="-285750">
              <a:buFont typeface="Arial" panose="020B0604020202020204" pitchFamily="34" charset="0"/>
              <a:buChar char="•"/>
            </a:pPr>
            <a:r>
              <a:rPr lang="en-US" dirty="0" err="1"/>
              <a:t>Tfidf</a:t>
            </a:r>
            <a:r>
              <a:rPr lang="en-US" dirty="0"/>
              <a:t> vectorization applied</a:t>
            </a:r>
            <a:br>
              <a:rPr lang="en-US" dirty="0"/>
            </a:br>
            <a:r>
              <a:rPr lang="en-US" dirty="0"/>
              <a:t>Unigram</a:t>
            </a:r>
            <a:br>
              <a:rPr lang="en-US" dirty="0"/>
            </a:br>
            <a:r>
              <a:rPr lang="en-US" dirty="0"/>
              <a:t>Multigram 1-5</a:t>
            </a:r>
          </a:p>
          <a:p>
            <a:pPr marL="285750" indent="-285750">
              <a:buFont typeface="Arial" panose="020B0604020202020204" pitchFamily="34" charset="0"/>
              <a:buChar char="•"/>
            </a:pPr>
            <a:r>
              <a:rPr lang="en-US" dirty="0" err="1"/>
              <a:t>Keras</a:t>
            </a:r>
            <a:r>
              <a:rPr lang="en-US" dirty="0"/>
              <a:t> Neural Network for classification</a:t>
            </a:r>
          </a:p>
        </p:txBody>
      </p:sp>
      <p:sp>
        <p:nvSpPr>
          <p:cNvPr id="6" name="Slide Number Placeholder 5">
            <a:extLst>
              <a:ext uri="{FF2B5EF4-FFF2-40B4-BE49-F238E27FC236}">
                <a16:creationId xmlns:a16="http://schemas.microsoft.com/office/drawing/2014/main" id="{7C4B8313-9270-4128-8674-3A3E42B806BC}"/>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6</a:t>
            </a:fld>
            <a:endParaRPr lang="en-US" dirty="0"/>
          </a:p>
        </p:txBody>
      </p:sp>
      <p:pic>
        <p:nvPicPr>
          <p:cNvPr id="4" name="Audio 3">
            <a:hlinkClick r:id="" action="ppaction://media"/>
            <a:extLst>
              <a:ext uri="{FF2B5EF4-FFF2-40B4-BE49-F238E27FC236}">
                <a16:creationId xmlns:a16="http://schemas.microsoft.com/office/drawing/2014/main" id="{472E2A79-20FA-2FAE-1AC1-D1AF82262BE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742861620"/>
      </p:ext>
    </p:extLst>
  </p:cSld>
  <p:clrMapOvr>
    <a:masterClrMapping/>
  </p:clrMapOvr>
  <mc:AlternateContent xmlns:mc="http://schemas.openxmlformats.org/markup-compatibility/2006">
    <mc:Choice xmlns:p14="http://schemas.microsoft.com/office/powerpoint/2010/main" Requires="p14">
      <p:transition spd="slow" p14:dur="2000" advTm="42525"/>
    </mc:Choice>
    <mc:Fallback>
      <p:transition spd="slow" advTm="4252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Slide Number Placeholder 24">
            <a:extLst>
              <a:ext uri="{FF2B5EF4-FFF2-40B4-BE49-F238E27FC236}">
                <a16:creationId xmlns:a16="http://schemas.microsoft.com/office/drawing/2014/main" id="{148E9129-4CC6-47BA-ACD8-2C632A8660EC}"/>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7</a:t>
            </a:fld>
            <a:endParaRPr lang="en-US" dirty="0"/>
          </a:p>
        </p:txBody>
      </p:sp>
      <p:sp>
        <p:nvSpPr>
          <p:cNvPr id="44" name="TextBox 43">
            <a:extLst>
              <a:ext uri="{FF2B5EF4-FFF2-40B4-BE49-F238E27FC236}">
                <a16:creationId xmlns:a16="http://schemas.microsoft.com/office/drawing/2014/main" id="{926EC20F-15F1-28AB-EDA7-76F20FDF09C4}"/>
              </a:ext>
            </a:extLst>
          </p:cNvPr>
          <p:cNvSpPr txBox="1"/>
          <p:nvPr/>
        </p:nvSpPr>
        <p:spPr>
          <a:xfrm>
            <a:off x="1084729" y="717176"/>
            <a:ext cx="9932895" cy="523220"/>
          </a:xfrm>
          <a:prstGeom prst="rect">
            <a:avLst/>
          </a:prstGeom>
          <a:noFill/>
        </p:spPr>
        <p:txBody>
          <a:bodyPr wrap="square" rtlCol="0">
            <a:spAutoFit/>
          </a:bodyPr>
          <a:lstStyle/>
          <a:p>
            <a:pPr lvl="1" algn="ctr"/>
            <a:r>
              <a:rPr lang="en-US" sz="2800" dirty="0">
                <a:latin typeface="+mj-lt"/>
              </a:rPr>
              <a:t>Results for Four Hundred Word Samples</a:t>
            </a:r>
          </a:p>
        </p:txBody>
      </p:sp>
      <p:pic>
        <p:nvPicPr>
          <p:cNvPr id="2050" name="Picture 2">
            <a:extLst>
              <a:ext uri="{FF2B5EF4-FFF2-40B4-BE49-F238E27FC236}">
                <a16:creationId xmlns:a16="http://schemas.microsoft.com/office/drawing/2014/main" id="{D5330155-41E3-DAAB-E638-C55C28B5294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92683" y="1639024"/>
            <a:ext cx="6206634" cy="4404708"/>
          </a:xfrm>
          <a:prstGeom prst="rect">
            <a:avLst/>
          </a:prstGeom>
          <a:noFill/>
          <a:extLst>
            <a:ext uri="{909E8E84-426E-40DD-AFC4-6F175D3DCCD1}">
              <a14:hiddenFill xmlns:a14="http://schemas.microsoft.com/office/drawing/2010/main">
                <a:solidFill>
                  <a:srgbClr val="FFFFFF"/>
                </a:solidFill>
              </a14:hiddenFill>
            </a:ext>
          </a:extLst>
        </p:spPr>
      </p:pic>
      <p:pic>
        <p:nvPicPr>
          <p:cNvPr id="3" name="Audio 2">
            <a:hlinkClick r:id="" action="ppaction://media"/>
            <a:extLst>
              <a:ext uri="{FF2B5EF4-FFF2-40B4-BE49-F238E27FC236}">
                <a16:creationId xmlns:a16="http://schemas.microsoft.com/office/drawing/2014/main" id="{ED394E25-A5F6-68D0-5CC3-07B5E0E3D9E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619301236"/>
      </p:ext>
    </p:extLst>
  </p:cSld>
  <p:clrMapOvr>
    <a:masterClrMapping/>
  </p:clrMapOvr>
  <mc:AlternateContent xmlns:mc="http://schemas.openxmlformats.org/markup-compatibility/2006">
    <mc:Choice xmlns:p14="http://schemas.microsoft.com/office/powerpoint/2010/main" Requires="p14">
      <p:transition spd="slow" p14:dur="2000" advTm="44216"/>
    </mc:Choice>
    <mc:Fallback>
      <p:transition spd="slow" advTm="4421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Slide Number Placeholder 24">
            <a:extLst>
              <a:ext uri="{FF2B5EF4-FFF2-40B4-BE49-F238E27FC236}">
                <a16:creationId xmlns:a16="http://schemas.microsoft.com/office/drawing/2014/main" id="{148E9129-4CC6-47BA-ACD8-2C632A8660EC}"/>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8</a:t>
            </a:fld>
            <a:endParaRPr lang="en-US" dirty="0"/>
          </a:p>
        </p:txBody>
      </p:sp>
      <p:sp>
        <p:nvSpPr>
          <p:cNvPr id="44" name="TextBox 43">
            <a:extLst>
              <a:ext uri="{FF2B5EF4-FFF2-40B4-BE49-F238E27FC236}">
                <a16:creationId xmlns:a16="http://schemas.microsoft.com/office/drawing/2014/main" id="{926EC20F-15F1-28AB-EDA7-76F20FDF09C4}"/>
              </a:ext>
            </a:extLst>
          </p:cNvPr>
          <p:cNvSpPr txBox="1"/>
          <p:nvPr/>
        </p:nvSpPr>
        <p:spPr>
          <a:xfrm>
            <a:off x="1084729" y="717176"/>
            <a:ext cx="9932895" cy="523220"/>
          </a:xfrm>
          <a:prstGeom prst="rect">
            <a:avLst/>
          </a:prstGeom>
          <a:noFill/>
        </p:spPr>
        <p:txBody>
          <a:bodyPr wrap="square" rtlCol="0">
            <a:spAutoFit/>
          </a:bodyPr>
          <a:lstStyle/>
          <a:p>
            <a:pPr lvl="1" algn="ctr"/>
            <a:r>
              <a:rPr lang="en-US" sz="2800" dirty="0">
                <a:latin typeface="+mj-lt"/>
              </a:rPr>
              <a:t>Results for Four Hundred Word Samples</a:t>
            </a:r>
          </a:p>
        </p:txBody>
      </p:sp>
      <p:pic>
        <p:nvPicPr>
          <p:cNvPr id="3074" name="Picture 2">
            <a:extLst>
              <a:ext uri="{FF2B5EF4-FFF2-40B4-BE49-F238E27FC236}">
                <a16:creationId xmlns:a16="http://schemas.microsoft.com/office/drawing/2014/main" id="{691C8491-779A-8EBF-2877-7FC4966B476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90783" y="1628717"/>
            <a:ext cx="6210434" cy="4407408"/>
          </a:xfrm>
          <a:prstGeom prst="rect">
            <a:avLst/>
          </a:prstGeom>
          <a:noFill/>
          <a:extLst>
            <a:ext uri="{909E8E84-426E-40DD-AFC4-6F175D3DCCD1}">
              <a14:hiddenFill xmlns:a14="http://schemas.microsoft.com/office/drawing/2010/main">
                <a:solidFill>
                  <a:srgbClr val="FFFFFF"/>
                </a:solidFill>
              </a14:hiddenFill>
            </a:ext>
          </a:extLst>
        </p:spPr>
      </p:pic>
      <p:pic>
        <p:nvPicPr>
          <p:cNvPr id="2" name="Audio 1">
            <a:hlinkClick r:id="" action="ppaction://media"/>
            <a:extLst>
              <a:ext uri="{FF2B5EF4-FFF2-40B4-BE49-F238E27FC236}">
                <a16:creationId xmlns:a16="http://schemas.microsoft.com/office/drawing/2014/main" id="{38535D93-A8E7-BCFE-0A64-EC61D9FAF99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615944965"/>
      </p:ext>
    </p:extLst>
  </p:cSld>
  <p:clrMapOvr>
    <a:masterClrMapping/>
  </p:clrMapOvr>
  <mc:AlternateContent xmlns:mc="http://schemas.openxmlformats.org/markup-compatibility/2006">
    <mc:Choice xmlns:p14="http://schemas.microsoft.com/office/powerpoint/2010/main" Requires="p14">
      <p:transition spd="slow" p14:dur="2000" advTm="18127"/>
    </mc:Choice>
    <mc:Fallback>
      <p:transition spd="slow" advTm="1812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a:extLst>
              <a:ext uri="{FF2B5EF4-FFF2-40B4-BE49-F238E27FC236}">
                <a16:creationId xmlns:a16="http://schemas.microsoft.com/office/drawing/2014/main" id="{BFC6E2A7-0A65-A7D1-1C67-27B860A77D9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90783" y="1628717"/>
            <a:ext cx="6210439" cy="4407408"/>
          </a:xfrm>
          <a:prstGeom prst="rect">
            <a:avLst/>
          </a:prstGeom>
          <a:noFill/>
          <a:extLst>
            <a:ext uri="{909E8E84-426E-40DD-AFC4-6F175D3DCCD1}">
              <a14:hiddenFill xmlns:a14="http://schemas.microsoft.com/office/drawing/2010/main">
                <a:solidFill>
                  <a:srgbClr val="FFFFFF"/>
                </a:solidFill>
              </a14:hiddenFill>
            </a:ext>
          </a:extLst>
        </p:spPr>
      </p:pic>
      <p:sp>
        <p:nvSpPr>
          <p:cNvPr id="25" name="Slide Number Placeholder 24">
            <a:extLst>
              <a:ext uri="{FF2B5EF4-FFF2-40B4-BE49-F238E27FC236}">
                <a16:creationId xmlns:a16="http://schemas.microsoft.com/office/drawing/2014/main" id="{148E9129-4CC6-47BA-ACD8-2C632A8660EC}"/>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9</a:t>
            </a:fld>
            <a:endParaRPr lang="en-US" dirty="0"/>
          </a:p>
        </p:txBody>
      </p:sp>
      <p:sp>
        <p:nvSpPr>
          <p:cNvPr id="44" name="TextBox 43">
            <a:extLst>
              <a:ext uri="{FF2B5EF4-FFF2-40B4-BE49-F238E27FC236}">
                <a16:creationId xmlns:a16="http://schemas.microsoft.com/office/drawing/2014/main" id="{926EC20F-15F1-28AB-EDA7-76F20FDF09C4}"/>
              </a:ext>
            </a:extLst>
          </p:cNvPr>
          <p:cNvSpPr txBox="1"/>
          <p:nvPr/>
        </p:nvSpPr>
        <p:spPr>
          <a:xfrm>
            <a:off x="1084729" y="717176"/>
            <a:ext cx="9932895" cy="523220"/>
          </a:xfrm>
          <a:prstGeom prst="rect">
            <a:avLst/>
          </a:prstGeom>
          <a:noFill/>
        </p:spPr>
        <p:txBody>
          <a:bodyPr wrap="square" rtlCol="0">
            <a:spAutoFit/>
          </a:bodyPr>
          <a:lstStyle/>
          <a:p>
            <a:pPr lvl="1" algn="ctr"/>
            <a:r>
              <a:rPr lang="en-US" sz="2800" dirty="0">
                <a:latin typeface="+mj-lt"/>
              </a:rPr>
              <a:t>Results for Four Hundred Word Samples</a:t>
            </a:r>
          </a:p>
        </p:txBody>
      </p:sp>
      <p:pic>
        <p:nvPicPr>
          <p:cNvPr id="2" name="Audio 1">
            <a:hlinkClick r:id="" action="ppaction://media"/>
            <a:extLst>
              <a:ext uri="{FF2B5EF4-FFF2-40B4-BE49-F238E27FC236}">
                <a16:creationId xmlns:a16="http://schemas.microsoft.com/office/drawing/2014/main" id="{566E361B-DEA3-5CC7-86CB-CD2F540334E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806664645"/>
      </p:ext>
    </p:extLst>
  </p:cSld>
  <p:clrMapOvr>
    <a:masterClrMapping/>
  </p:clrMapOvr>
  <mc:AlternateContent xmlns:mc="http://schemas.openxmlformats.org/markup-compatibility/2006">
    <mc:Choice xmlns:p14="http://schemas.microsoft.com/office/powerpoint/2010/main" Requires="p14">
      <p:transition spd="slow" p14:dur="2000" advTm="16287"/>
    </mc:Choice>
    <mc:Fallback>
      <p:transition spd="slow" advTm="1628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theme/theme1.xml><?xml version="1.0" encoding="utf-8"?>
<a:theme xmlns:a="http://schemas.openxmlformats.org/drawingml/2006/main" name="Office Theme">
  <a:themeElements>
    <a:clrScheme name="Custom 149">
      <a:dk1>
        <a:sysClr val="windowText" lastClr="000000"/>
      </a:dk1>
      <a:lt1>
        <a:sysClr val="window" lastClr="FFFFFF"/>
      </a:lt1>
      <a:dk2>
        <a:srgbClr val="44546A"/>
      </a:dk2>
      <a:lt2>
        <a:srgbClr val="E7E6E6"/>
      </a:lt2>
      <a:accent1>
        <a:srgbClr val="E9E6D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56">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inimalist Presentation_tm67328976_Win32_LW_SL_v3" id="{B5A5B451-F186-4F05-917D-430247B33515}" vid="{C0610F80-F57F-4E6B-A096-3AEBDD5FC54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Props1.xml><?xml version="1.0" encoding="utf-8"?>
<ds:datastoreItem xmlns:ds="http://schemas.openxmlformats.org/officeDocument/2006/customXml" ds:itemID="{CC96B61E-1B64-430F-934F-7D1B9002802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FD6FE22-81A0-4500-AFD0-342D21BB9A2C}">
  <ds:schemaRefs>
    <ds:schemaRef ds:uri="http://schemas.microsoft.com/sharepoint/v3/contenttype/forms"/>
  </ds:schemaRefs>
</ds:datastoreItem>
</file>

<file path=customXml/itemProps3.xml><?xml version="1.0" encoding="utf-8"?>
<ds:datastoreItem xmlns:ds="http://schemas.openxmlformats.org/officeDocument/2006/customXml" ds:itemID="{29C43685-694E-4579-B109-3C418D49DA65}">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Minimalist presentation</Template>
  <TotalTime>200</TotalTime>
  <Words>783</Words>
  <Application>Microsoft Office PowerPoint</Application>
  <PresentationFormat>Widescreen</PresentationFormat>
  <Paragraphs>101</Paragraphs>
  <Slides>18</Slides>
  <Notes>16</Notes>
  <HiddenSlides>0</HiddenSlides>
  <MMClips>17</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18</vt:i4>
      </vt:variant>
    </vt:vector>
  </HeadingPairs>
  <TitlesOfParts>
    <vt:vector size="22" baseType="lpstr">
      <vt:lpstr>Arial</vt:lpstr>
      <vt:lpstr>Calibri</vt:lpstr>
      <vt:lpstr>Tenorite</vt:lpstr>
      <vt:lpstr>Office Theme</vt:lpstr>
      <vt:lpstr>Text based book classification</vt:lpstr>
      <vt:lpstr>INTRODUCTION</vt:lpstr>
      <vt:lpstr>The data has been collected from Project Gutenberg and the following features extracted. Name Author Length and 10 Text samples</vt:lpstr>
      <vt:lpstr>PowerPoint Presentation</vt:lpstr>
      <vt:lpstr>PowerPoint Presentation</vt:lpstr>
      <vt:lpstr>Steps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results</vt:lpstr>
      <vt:lpstr>Recommendations </vt:lpstr>
      <vt:lpstr>Questions</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Text based book classification</dc:title>
  <dc:creator>Aaron Kohn</dc:creator>
  <cp:lastModifiedBy>Aaron Kohn</cp:lastModifiedBy>
  <cp:revision>3</cp:revision>
  <dcterms:created xsi:type="dcterms:W3CDTF">2022-05-08T03:51:07Z</dcterms:created>
  <dcterms:modified xsi:type="dcterms:W3CDTF">2022-05-09T03:45:27Z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